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1" r:id="rId3"/>
    <p:sldId id="263" r:id="rId4"/>
    <p:sldId id="262" r:id="rId5"/>
    <p:sldId id="264" r:id="rId6"/>
    <p:sldId id="258" r:id="rId7"/>
    <p:sldId id="259" r:id="rId8"/>
    <p:sldId id="265" r:id="rId9"/>
    <p:sldId id="257" r:id="rId10"/>
    <p:sldId id="266" r:id="rId11"/>
    <p:sldId id="260"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92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50" d="100"/>
          <a:sy n="50" d="100"/>
        </p:scale>
        <p:origin x="128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4T12:31:37.797"/>
    </inkml:context>
    <inkml:brush xml:id="br0">
      <inkml:brushProperty name="width" value="0.035" units="cm"/>
      <inkml:brushProperty name="height" value="0.035" units="cm"/>
      <inkml:brushProperty name="color" value="#E71224"/>
    </inkml:brush>
  </inkml:definitions>
  <inkml:trace contextRef="#ctx0" brushRef="#br0">3999 246 24575,'-145'1'0,"-166"-3"0,183-12 0,24 1 0,-6-3 0,-21 0 0,103 15 0,-1-1 0,1-1 0,-1-2 0,-50-14 0,39 5 0,-2 1 0,1 2 0,-1 3 0,-1 1 0,-82-3 0,92 8 0,0 0 0,-32-9 0,-41-2 0,49 7 0,-96-21 0,129 22 0,-36-6 0,0 3 0,-63 0 0,-123 9 0,113 2 0,0-5 0,-115 5 0,236-2 0,-1 1 0,1 1 0,0 0 0,0 0 0,0 1 0,0 1 0,1 0 0,0 1 0,0 0 0,0 0 0,-14 12 0,-5 7 0,1 2 0,-33 39 0,-7 7 0,-38 20 0,100-88 0,-15 16 0,0 0 0,-18 26 0,26-30 0,1-1 0,-2-1 0,0 0 0,-1-1 0,-1 0 0,-21 13 0,-18 8 0,44-25 0,-2-1 0,1-1 0,-1 0 0,0-1 0,0-1 0,-1 0 0,-28 7 0,30-11 0,0 1 0,0 0 0,0 1 0,0 1 0,1 0 0,-19 10 0,24-10 0,1-1 0,-1 1 0,1 0 0,0 0 0,0 1 0,1 0 0,0 0 0,0 0 0,0 1 0,1 0 0,0 0 0,-4 9 0,3-4 0,1-1 0,1 1 0,0 0 0,0 0 0,1 1 0,0 18 0,5 78 0,0-43 0,-2 416 0,-1-470 0,1 0 0,0 0 0,1-1 0,0 1 0,1-1 0,0 1 0,1-1 0,0 0 0,0 0 0,2-1 0,-1 1 0,12 15 0,-8-15 0,1 0 0,0 0 0,0 0 0,1-1 0,1-1 0,0 0 0,0-1 0,0 0 0,24 10 0,-2-2 0,166 84 0,-164-80 0,71 30 0,-85-43 0,-1 0 0,1-2 0,0 0 0,0-1 0,24 0 0,250-4 0,-129-3 0,-143 3 0,425-12 0,480-8 0,-650 22 0,-258-2 0,0-1 0,1 0 0,-1-2 0,0 0 0,-1-1 0,1-2 0,-1 0 0,28-12 0,210-124 0,-156 85 0,-67 39 0,61-41 0,-33 6 0,-45 36 0,0 1 0,2 1 0,26-16 0,-2 6 0,0-2 0,43-36 0,-75 53 0,0 1 0,1 0 0,0 1 0,1 0 0,0 1 0,24-9 0,-17 7 0,0-1 0,-1 0 0,0-2 0,0 0 0,27-24 0,-29 21 0,1 2 0,0 0 0,1 1 0,0 0 0,34-12 0,-39 18 0,0 0 0,0-1 0,-1 0 0,27-19 0,45-47 0,-46 37 0,57-59 0,-86 82 0,-1-1 0,0 0 0,0 0 0,-2-2 0,14-30 0,-14 21 0,-1 0 0,-1-1 0,-1 0 0,-1 0 0,-2 0 0,-1 0 0,-2-33 0,0 48 0,-1 0 0,0 0 0,0-1 0,-2 2 0,1-1 0,-1 0 0,-1 1 0,0 0 0,-11-18 0,-7-5 0,-38-41 0,55 67 0,-2-1 0,0 0 0,0 1 0,-1 0 0,0 0 0,0 1 0,-1 0 0,0 1 0,0 0 0,0 0 0,0 1 0,-1 1 0,-21-5 0,-7 2 0,0 1 0,-50 1 0,82 4 0,-469-1 0,220 3 0,166-2-1365,64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7T09:39:34.139"/>
    </inkml:context>
    <inkml:brush xml:id="br0">
      <inkml:brushProperty name="width" value="0.035" units="cm"/>
      <inkml:brushProperty name="height" value="0.035" units="cm"/>
      <inkml:brushProperty name="color" value="#E71224"/>
    </inkml:brush>
  </inkml:definitions>
  <inkml:trace contextRef="#ctx0" brushRef="#br0">4273 1303 24575,'-97'1'0,"-109"-3"0,156-6 0,1-1 0,0-3 0,-72-27 0,87 28 0,-3-1 0,1 1 0,-74-10 0,96 19 0,0-1 0,0-1 0,1 0 0,-1 0 0,1-2 0,0 1 0,0-2 0,0 0 0,1 0 0,-20-17 0,-1 2 0,-1 1 0,-53-24 0,6 3 0,59 32 0,0 1 0,-1 1 0,0 1 0,0 1 0,-38-5 0,-2-1 0,55 10 0,-1-1 0,1-1 0,1 0 0,-1 0 0,0 0 0,1-1 0,0 0 0,-9-8 0,6 4 0,-1 1 0,-19-10 0,-5 1 0,0 3 0,-1 1 0,-1 2 0,-53-10 0,39 11 0,17 2 0,-59-4 0,60 9 0,-42-9 0,41 6 0,-37-3 0,56 8 0,0-1 0,0-1 0,1 0 0,-29-10 0,-52-31 0,56 27 0,-1 1 0,-1 2 0,-73-15 0,-63-2 0,128 23 0,-84-21 0,105 22 0,-45-17 0,15 4 0,37 15 0,-1 1 0,-1 0 0,-41 0 0,33 3 0,-34-6 0,33 2 0,13 2 0,1 0 0,-1 0 0,1-2 0,-1-1 0,2 0 0,-1-1 0,-27-15 0,10-1 0,19 11 0,0 2 0,-1-1 0,0 2 0,-1 0 0,0 1 0,0 1 0,-37-9 0,-112-17 0,147 28 0,0-1 0,-21-9 0,-26-7 0,51 16 0,-1-1 0,1 0 0,1-1 0,-1-1 0,2 0 0,-1-1 0,-16-15 0,30 25 0,1-1 0,-1 1 0,0-1 0,0 1 0,1-1 0,-1 1 0,1-1 0,-1 0 0,0 1 0,1-1 0,-1 0 0,1 0 0,-1 1 0,1-1 0,0 0 0,-1 0 0,1 0 0,0 0 0,-1 0 0,2 0 0,-1 1 0,0-1 0,0 1 0,0-1 0,1 1 0,-1 0 0,0-1 0,1 1 0,-1-1 0,0 1 0,1 0 0,-1-1 0,0 1 0,1 0 0,-1 0 0,1-1 0,-1 1 0,1 0 0,-1 0 0,1 0 0,-1-1 0,1 1 0,-1 0 0,1 0 0,39-3 0,-35 3 0,416 3 0,-390-4 0,0-2 0,34-8 0,44-4 0,-70 13 0,-11 2 0,0-1 0,0-2 0,-1-1 0,41-11 0,-68 15 0,0 0 0,0 0 0,0 0 0,-1 0 0,1 0 0,0 0 0,0 0 0,0 0 0,0 0 0,0 0 0,0-1 0,0 1 0,0 0 0,0 0 0,0 0 0,0 0 0,0 0 0,0 0 0,0 0 0,0 0 0,0 0 0,0 0 0,0 0 0,0 0 0,0-1 0,0 1 0,0 0 0,0 0 0,0 0 0,0 0 0,0 0 0,0 0 0,0 0 0,0 0 0,0 0 0,0 0 0,0 0 0,0 0 0,0 0 0,0 0 0,0-1 0,1 1 0,-1 0 0,0 0 0,0 0 0,0 0 0,0 0 0,0 0 0,0 0 0,0 0 0,0 0 0,0 0 0,0 0 0,0 0 0,0 0 0,-12-2 0,-18-1 0,-767 5 0,789-3 0,0 2 0,0-1 0,0 1 0,1 0 0,-1 1 0,-14 4 0,19-4 0,-1-1 0,1 1 0,1 0 0,-1-1 0,0 1 0,0 0 0,1 1 0,-1-1 0,1 1 0,-1-1 0,1 1 0,0-1 0,0 1 0,1 0 0,-1 0 0,0 0 0,1 0 0,-2 6 0,-2 13 0,2-1 0,0 1 0,1 0 0,1 1 0,1-1 0,4 30 0,0 8 0,-4-12 0,0-18 0,4 40 0,-2-60 0,0 0 0,0 0 0,1 0 0,0 0 0,1-1 0,0 1 0,10 16 0,12 10-202,1-1 0,47 45 1,-56-62-559,-2 0-6066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D2E38-E828-4C2F-870C-836A9ADBA175}" type="datetimeFigureOut">
              <a:rPr lang="en-GB" smtClean="0"/>
              <a:t>07/10/2024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5F2B6-D07A-4BBA-94A1-5F92742D6528}" type="slidenum">
              <a:rPr lang="en-GB" smtClean="0"/>
              <a:t>‹#›</a:t>
            </a:fld>
            <a:endParaRPr lang="en-GB"/>
          </a:p>
        </p:txBody>
      </p:sp>
    </p:spTree>
    <p:extLst>
      <p:ext uri="{BB962C8B-B14F-4D97-AF65-F5344CB8AC3E}">
        <p14:creationId xmlns:p14="http://schemas.microsoft.com/office/powerpoint/2010/main" val="3740352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15F2B6-D07A-4BBA-94A1-5F92742D6528}" type="slidenum">
              <a:rPr lang="en-GB" smtClean="0"/>
              <a:t>7</a:t>
            </a:fld>
            <a:endParaRPr lang="en-GB"/>
          </a:p>
        </p:txBody>
      </p:sp>
    </p:spTree>
    <p:extLst>
      <p:ext uri="{BB962C8B-B14F-4D97-AF65-F5344CB8AC3E}">
        <p14:creationId xmlns:p14="http://schemas.microsoft.com/office/powerpoint/2010/main" val="1051979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4F09F-C9B5-ECCE-B335-D40C5B852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FD323737-4043-3864-B631-24091D68C3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FE8CC8D-5732-AB52-3F46-BF199A8F9DB5}"/>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5" name="Footer Placeholder 4">
            <a:extLst>
              <a:ext uri="{FF2B5EF4-FFF2-40B4-BE49-F238E27FC236}">
                <a16:creationId xmlns:a16="http://schemas.microsoft.com/office/drawing/2014/main" id="{D30CB669-7FCA-592F-D5CF-F38F669A83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BF93D4-53C1-1C5F-D2ED-8D52D4A7C9EA}"/>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2648216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975E-98AE-B63C-1A08-4283B2C0B92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D930CF7-5A64-1033-E885-34FABC5559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048B57-7C8F-F1F6-7EA8-89BF51FBF592}"/>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5" name="Footer Placeholder 4">
            <a:extLst>
              <a:ext uri="{FF2B5EF4-FFF2-40B4-BE49-F238E27FC236}">
                <a16:creationId xmlns:a16="http://schemas.microsoft.com/office/drawing/2014/main" id="{73E13302-6A38-5558-B387-825B125312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566C02-7CB3-95A7-B4F1-907FD7DF151D}"/>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2029335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7E7FD8-DB0B-D8A6-9136-3AE26DC4726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13DCD78-705A-189E-B62D-D84776B6E3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EEFF4F-5312-2DB5-F95C-94CDCE6C956C}"/>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5" name="Footer Placeholder 4">
            <a:extLst>
              <a:ext uri="{FF2B5EF4-FFF2-40B4-BE49-F238E27FC236}">
                <a16:creationId xmlns:a16="http://schemas.microsoft.com/office/drawing/2014/main" id="{2CC08420-B2AC-4F97-4088-32A0191E86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88A70E-3BD6-5B3F-3D93-E63B4FE47B14}"/>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2806375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A5D01-FE9C-2CDA-E851-4F2BC7398D7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C9E172A-CFE0-E5F9-055D-0166CEF707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9E2DB00-DACD-08EA-3319-44DE5FB2F78F}"/>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5" name="Footer Placeholder 4">
            <a:extLst>
              <a:ext uri="{FF2B5EF4-FFF2-40B4-BE49-F238E27FC236}">
                <a16:creationId xmlns:a16="http://schemas.microsoft.com/office/drawing/2014/main" id="{D4347AE0-845F-A413-1013-90CCB7221E1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D91925-3088-B3CF-E9FE-4B0D8EC270CF}"/>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1442782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A1055-0FF9-EA04-A883-F4F1566F4F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CC3B2A3-1CEC-8178-D9F6-993ACA9BB5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2F7BD6-F5AE-68CE-21C3-1B8E945A4B40}"/>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5" name="Footer Placeholder 4">
            <a:extLst>
              <a:ext uri="{FF2B5EF4-FFF2-40B4-BE49-F238E27FC236}">
                <a16:creationId xmlns:a16="http://schemas.microsoft.com/office/drawing/2014/main" id="{28E5D814-E074-B933-71BF-7768E42AA3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FFE9F1-0629-C06B-B65D-66F52C45E85C}"/>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1518784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1A012-168E-ECB6-DD6A-A9C3D95F3C2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24D0254-7E6A-561B-3EAD-F473EDDFA8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99D46FC-7B75-C25C-10D9-75F42EB529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7591F04-F074-EFF3-89C5-EC3FC85CF439}"/>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6" name="Footer Placeholder 5">
            <a:extLst>
              <a:ext uri="{FF2B5EF4-FFF2-40B4-BE49-F238E27FC236}">
                <a16:creationId xmlns:a16="http://schemas.microsoft.com/office/drawing/2014/main" id="{A24160E9-8ADC-7B59-896F-554F1A786DF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FA3C59C-1923-89F6-4F58-CD50BFE7EA21}"/>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4001104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AE474-2B8D-0100-2AA1-D23D5757D5B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D3AAC41-A8CC-BB44-0D10-86606A2857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A5F9D7-984B-F149-EDE2-12D980B567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200209C-5FF2-550D-14EF-865365C402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64549D-40B9-F62B-A687-BE60DF44E9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69D5EAB-C758-8A70-3DD7-D2C78838EA87}"/>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8" name="Footer Placeholder 7">
            <a:extLst>
              <a:ext uri="{FF2B5EF4-FFF2-40B4-BE49-F238E27FC236}">
                <a16:creationId xmlns:a16="http://schemas.microsoft.com/office/drawing/2014/main" id="{C3DA54A9-0955-9A3A-3372-8C0047A8A05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0AD3B32-D7B9-DFA9-F21A-7ADCB1520142}"/>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2077813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D8E2B-A935-D89D-0834-55B86DF016D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C6009AC-7A0C-A561-A5D8-313C86C09FE2}"/>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4" name="Footer Placeholder 3">
            <a:extLst>
              <a:ext uri="{FF2B5EF4-FFF2-40B4-BE49-F238E27FC236}">
                <a16:creationId xmlns:a16="http://schemas.microsoft.com/office/drawing/2014/main" id="{9126B313-ED2E-17E1-D5C5-42523AF8CCA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FE247FD-A170-7CF4-236B-84CECF4AB299}"/>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3986579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B9D54-D8B6-DA25-F4C7-36A660E5CACE}"/>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3" name="Footer Placeholder 2">
            <a:extLst>
              <a:ext uri="{FF2B5EF4-FFF2-40B4-BE49-F238E27FC236}">
                <a16:creationId xmlns:a16="http://schemas.microsoft.com/office/drawing/2014/main" id="{7213282F-80C3-08F5-7481-075F687CB69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136B880-897B-7938-4FBC-AF54072D1C66}"/>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2528045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B7C05-0AA2-9499-D715-1B7553D43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33599CA-4A62-68D4-8D9C-C2E98B41B4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8BCA3A3-DB9E-B25C-D3CE-28DAB4FE5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C507E8-D197-6F5E-303D-AEAF620381F6}"/>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6" name="Footer Placeholder 5">
            <a:extLst>
              <a:ext uri="{FF2B5EF4-FFF2-40B4-BE49-F238E27FC236}">
                <a16:creationId xmlns:a16="http://schemas.microsoft.com/office/drawing/2014/main" id="{F5A1A6EE-413B-383D-F308-57E3FB9EFE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B82009-BC18-AAD0-29B3-7266ADDE3818}"/>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2395642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971A-82BA-D1F3-A153-BD9E23066D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D11C01E-015C-7949-AF58-7A197A589D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ABAC46E-14A7-8340-7F75-1D1F69D0A3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C1319B-2700-0A8C-F48B-6B913A756C55}"/>
              </a:ext>
            </a:extLst>
          </p:cNvPr>
          <p:cNvSpPr>
            <a:spLocks noGrp="1"/>
          </p:cNvSpPr>
          <p:nvPr>
            <p:ph type="dt" sz="half" idx="10"/>
          </p:nvPr>
        </p:nvSpPr>
        <p:spPr/>
        <p:txBody>
          <a:bodyPr/>
          <a:lstStyle/>
          <a:p>
            <a:fld id="{A9249B01-CF4A-4A40-B16C-4B489ECF4FD0}" type="datetimeFigureOut">
              <a:rPr lang="en-GB" smtClean="0"/>
              <a:t>07/10/2024</a:t>
            </a:fld>
            <a:endParaRPr lang="en-GB"/>
          </a:p>
        </p:txBody>
      </p:sp>
      <p:sp>
        <p:nvSpPr>
          <p:cNvPr id="6" name="Footer Placeholder 5">
            <a:extLst>
              <a:ext uri="{FF2B5EF4-FFF2-40B4-BE49-F238E27FC236}">
                <a16:creationId xmlns:a16="http://schemas.microsoft.com/office/drawing/2014/main" id="{73D77DDB-18BD-7738-6DD9-ADDE25C5621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59A5F6B-2866-F04C-76B9-DBC31B00D249}"/>
              </a:ext>
            </a:extLst>
          </p:cNvPr>
          <p:cNvSpPr>
            <a:spLocks noGrp="1"/>
          </p:cNvSpPr>
          <p:nvPr>
            <p:ph type="sldNum" sz="quarter" idx="12"/>
          </p:nvPr>
        </p:nvSpPr>
        <p:spPr/>
        <p:txBody>
          <a:bodyPr/>
          <a:lstStyle/>
          <a:p>
            <a:fld id="{FEFF2AE3-9989-4F0F-8D1B-7D6EB5955E87}" type="slidenum">
              <a:rPr lang="en-GB" smtClean="0"/>
              <a:t>‹#›</a:t>
            </a:fld>
            <a:endParaRPr lang="en-GB"/>
          </a:p>
        </p:txBody>
      </p:sp>
    </p:spTree>
    <p:extLst>
      <p:ext uri="{BB962C8B-B14F-4D97-AF65-F5344CB8AC3E}">
        <p14:creationId xmlns:p14="http://schemas.microsoft.com/office/powerpoint/2010/main" val="262226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8844B9-1FF4-175D-A6CA-40B847A29B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1E02DF5-ABB0-2DEA-8151-B63F5B53BD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AADAE3-0DBE-B1EC-AC91-6C22DF2205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9249B01-CF4A-4A40-B16C-4B489ECF4FD0}" type="datetimeFigureOut">
              <a:rPr lang="en-GB" smtClean="0"/>
              <a:t>07/10/2024</a:t>
            </a:fld>
            <a:endParaRPr lang="en-GB"/>
          </a:p>
        </p:txBody>
      </p:sp>
      <p:sp>
        <p:nvSpPr>
          <p:cNvPr id="5" name="Footer Placeholder 4">
            <a:extLst>
              <a:ext uri="{FF2B5EF4-FFF2-40B4-BE49-F238E27FC236}">
                <a16:creationId xmlns:a16="http://schemas.microsoft.com/office/drawing/2014/main" id="{CD07AF04-7C23-2FEB-BED2-B2E8FCB2CA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2438190-74BF-3729-F0C4-95645FC883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FF2AE3-9989-4F0F-8D1B-7D6EB5955E87}" type="slidenum">
              <a:rPr lang="en-GB" smtClean="0"/>
              <a:t>‹#›</a:t>
            </a:fld>
            <a:endParaRPr lang="en-GB"/>
          </a:p>
        </p:txBody>
      </p:sp>
    </p:spTree>
    <p:extLst>
      <p:ext uri="{BB962C8B-B14F-4D97-AF65-F5344CB8AC3E}">
        <p14:creationId xmlns:p14="http://schemas.microsoft.com/office/powerpoint/2010/main" val="822624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3.png"/><Relationship Id="rId7" Type="http://schemas.openxmlformats.org/officeDocument/2006/relationships/image" Target="../media/image190.pn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customXml" Target="../ink/ink1.xml"/><Relationship Id="rId4" Type="http://schemas.openxmlformats.org/officeDocument/2006/relationships/image" Target="../media/image24.jpe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92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2A3CE-12AE-7BF8-6389-0B2689687D7A}"/>
              </a:ext>
            </a:extLst>
          </p:cNvPr>
          <p:cNvSpPr>
            <a:spLocks noGrp="1"/>
          </p:cNvSpPr>
          <p:nvPr>
            <p:ph type="ctrTitle"/>
          </p:nvPr>
        </p:nvSpPr>
        <p:spPr/>
        <p:txBody>
          <a:bodyPr/>
          <a:lstStyle/>
          <a:p>
            <a:endParaRPr lang="en-GB" dirty="0"/>
          </a:p>
        </p:txBody>
      </p:sp>
      <p:sp>
        <p:nvSpPr>
          <p:cNvPr id="3" name="Subtitle 2">
            <a:extLst>
              <a:ext uri="{FF2B5EF4-FFF2-40B4-BE49-F238E27FC236}">
                <a16:creationId xmlns:a16="http://schemas.microsoft.com/office/drawing/2014/main" id="{4D747E07-1B86-4738-FE7B-8399A437D612}"/>
              </a:ext>
            </a:extLst>
          </p:cNvPr>
          <p:cNvSpPr>
            <a:spLocks noGrp="1"/>
          </p:cNvSpPr>
          <p:nvPr>
            <p:ph type="subTitle" idx="1"/>
          </p:nvPr>
        </p:nvSpPr>
        <p:spPr/>
        <p:txBody>
          <a:bodyPr/>
          <a:lstStyle/>
          <a:p>
            <a:endParaRPr lang="en-GB"/>
          </a:p>
        </p:txBody>
      </p:sp>
      <p:pic>
        <p:nvPicPr>
          <p:cNvPr id="1026" name="Picture 2" descr="Rendered Image">
            <a:extLst>
              <a:ext uri="{FF2B5EF4-FFF2-40B4-BE49-F238E27FC236}">
                <a16:creationId xmlns:a16="http://schemas.microsoft.com/office/drawing/2014/main" id="{FE0441A2-6E25-177E-C40E-CD9732D696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6625">
            <a:off x="1197079" y="590452"/>
            <a:ext cx="9797841" cy="16495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 on Other">
            <a:extLst>
              <a:ext uri="{FF2B5EF4-FFF2-40B4-BE49-F238E27FC236}">
                <a16:creationId xmlns:a16="http://schemas.microsoft.com/office/drawing/2014/main" id="{AF167175-33B3-6FF4-B559-F7340BEFF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238" y="1736442"/>
            <a:ext cx="2998962" cy="50156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ture Pregnant Woman 0006 by theblooded1 on DeviantArt">
            <a:extLst>
              <a:ext uri="{FF2B5EF4-FFF2-40B4-BE49-F238E27FC236}">
                <a16:creationId xmlns:a16="http://schemas.microsoft.com/office/drawing/2014/main" id="{5D13D4B5-4BB7-FC50-6D2C-1DE989E0E7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8051" y="2789453"/>
            <a:ext cx="3584211" cy="40322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ali Linux Logo Png - Alan-has-Lee">
            <a:extLst>
              <a:ext uri="{FF2B5EF4-FFF2-40B4-BE49-F238E27FC236}">
                <a16:creationId xmlns:a16="http://schemas.microsoft.com/office/drawing/2014/main" id="{9137D19A-0553-C093-637D-4151D9ECF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5335" y="4898572"/>
            <a:ext cx="2486927" cy="129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713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8CF7-4FDE-A39F-EE02-821BFBFD606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9B1A0C0-73CA-6D86-281D-3C04DD0133CB}"/>
              </a:ext>
            </a:extLst>
          </p:cNvPr>
          <p:cNvSpPr>
            <a:spLocks noGrp="1"/>
          </p:cNvSpPr>
          <p:nvPr>
            <p:ph idx="1"/>
          </p:nvPr>
        </p:nvSpPr>
        <p:spPr/>
        <p:txBody>
          <a:bodyPr/>
          <a:lstStyle/>
          <a:p>
            <a:endParaRPr lang="en-GB"/>
          </a:p>
        </p:txBody>
      </p:sp>
      <p:pic>
        <p:nvPicPr>
          <p:cNvPr id="4098" name="Picture 2">
            <a:extLst>
              <a:ext uri="{FF2B5EF4-FFF2-40B4-BE49-F238E27FC236}">
                <a16:creationId xmlns:a16="http://schemas.microsoft.com/office/drawing/2014/main" id="{0AA6BE06-42C5-4135-96B3-4AA8923A8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E0FE88-4222-7310-098C-DD5A658B9A23}"/>
              </a:ext>
            </a:extLst>
          </p:cNvPr>
          <p:cNvSpPr txBox="1"/>
          <p:nvPr/>
        </p:nvSpPr>
        <p:spPr>
          <a:xfrm>
            <a:off x="4572000" y="584200"/>
            <a:ext cx="3086100" cy="646331"/>
          </a:xfrm>
          <a:prstGeom prst="rect">
            <a:avLst/>
          </a:prstGeom>
          <a:noFill/>
        </p:spPr>
        <p:txBody>
          <a:bodyPr wrap="square" rtlCol="0">
            <a:spAutoFit/>
          </a:bodyPr>
          <a:lstStyle/>
          <a:p>
            <a:r>
              <a:rPr lang="en-GB" dirty="0">
                <a:latin typeface="Comic Sans MS" panose="030F0702030302020204" pitchFamily="66" charset="0"/>
              </a:rPr>
              <a:t>The Guest Operating System</a:t>
            </a:r>
          </a:p>
        </p:txBody>
      </p:sp>
    </p:spTree>
    <p:extLst>
      <p:ext uri="{BB962C8B-B14F-4D97-AF65-F5344CB8AC3E}">
        <p14:creationId xmlns:p14="http://schemas.microsoft.com/office/powerpoint/2010/main" val="3223801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92D7"/>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C7ADFD-8A45-5DFA-4A80-DD8E0A144887}"/>
              </a:ext>
            </a:extLst>
          </p:cNvPr>
          <p:cNvSpPr>
            <a:spLocks noGrp="1"/>
          </p:cNvSpPr>
          <p:nvPr>
            <p:ph idx="1"/>
          </p:nvPr>
        </p:nvSpPr>
        <p:spPr>
          <a:xfrm>
            <a:off x="838200" y="1343025"/>
            <a:ext cx="10515600" cy="4351338"/>
          </a:xfrm>
        </p:spPr>
        <p:txBody>
          <a:bodyPr>
            <a:normAutofit/>
          </a:bodyPr>
          <a:lstStyle/>
          <a:p>
            <a:r>
              <a:rPr lang="en-GB" sz="2400" dirty="0"/>
              <a:t>Hacker </a:t>
            </a:r>
            <a:r>
              <a:rPr lang="en-GB" sz="2400" dirty="0" err="1"/>
              <a:t>af</a:t>
            </a:r>
            <a:endParaRPr lang="en-GB" sz="2400" dirty="0"/>
          </a:p>
          <a:p>
            <a:r>
              <a:rPr lang="en-GB" sz="2400" dirty="0"/>
              <a:t>We will be using Kali as our Virtual Operating system for pretty much everything in our sessions</a:t>
            </a:r>
          </a:p>
          <a:p>
            <a:r>
              <a:rPr lang="en-GB" sz="2400" dirty="0"/>
              <a:t>It is a </a:t>
            </a:r>
            <a:r>
              <a:rPr lang="en-GB" sz="2400" dirty="0" err="1"/>
              <a:t>linux</a:t>
            </a:r>
            <a:r>
              <a:rPr lang="en-GB" sz="2400" dirty="0"/>
              <a:t>-based operating system designed for ethical hackers – comes pre-installed with a bunch of useful hacking tools</a:t>
            </a:r>
          </a:p>
          <a:p>
            <a:r>
              <a:rPr lang="en-GB" sz="2400" dirty="0"/>
              <a:t>The guest Operating System is the soul of the child. It’s the personality of your virtual machine. </a:t>
            </a:r>
          </a:p>
        </p:txBody>
      </p:sp>
      <p:pic>
        <p:nvPicPr>
          <p:cNvPr id="7170" name="Picture 2" descr="Rendered Image">
            <a:extLst>
              <a:ext uri="{FF2B5EF4-FFF2-40B4-BE49-F238E27FC236}">
                <a16:creationId xmlns:a16="http://schemas.microsoft.com/office/drawing/2014/main" id="{0507FFC5-8F35-877B-43F3-1CCE0ADC36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0034" y="58067"/>
            <a:ext cx="8004825" cy="15212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 recreated the kali lincox meme as a 1920x1080 wallpaper. Already my ...">
            <a:extLst>
              <a:ext uri="{FF2B5EF4-FFF2-40B4-BE49-F238E27FC236}">
                <a16:creationId xmlns:a16="http://schemas.microsoft.com/office/drawing/2014/main" id="{7AB7A386-AEE4-F8A6-5A45-0A6F8EA6A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302" y="4384665"/>
            <a:ext cx="3799114" cy="21370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standing in a kitchen&#10;&#10;Description automatically generated">
            <a:extLst>
              <a:ext uri="{FF2B5EF4-FFF2-40B4-BE49-F238E27FC236}">
                <a16:creationId xmlns:a16="http://schemas.microsoft.com/office/drawing/2014/main" id="{629AF6ED-E493-3FB3-8BF9-09C927531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88" y="4158342"/>
            <a:ext cx="3878425" cy="2544071"/>
          </a:xfrm>
          <a:prstGeom prst="rect">
            <a:avLst/>
          </a:prstGeom>
        </p:spPr>
      </p:pic>
    </p:spTree>
    <p:extLst>
      <p:ext uri="{BB962C8B-B14F-4D97-AF65-F5344CB8AC3E}">
        <p14:creationId xmlns:p14="http://schemas.microsoft.com/office/powerpoint/2010/main" val="77890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heel(1)">
                                      <p:cBhvr>
                                        <p:cTn id="10" dur="2000"/>
                                        <p:tgtEl>
                                          <p:spTgt spid="3">
                                            <p:txEl>
                                              <p:pRg st="1" end="1"/>
                                            </p:txEl>
                                          </p:spTgt>
                                        </p:tgtEl>
                                      </p:cBhvr>
                                    </p:animEffect>
                                  </p:childTnLst>
                                </p:cTn>
                              </p:par>
                              <p:par>
                                <p:cTn id="11" presetID="21" presetClass="entr" presetSubtype="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heel(1)">
                                      <p:cBhvr>
                                        <p:cTn id="13" dur="2000"/>
                                        <p:tgtEl>
                                          <p:spTgt spid="3">
                                            <p:txEl>
                                              <p:pRg st="2" end="2"/>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heel(1)">
                                      <p:cBhvr>
                                        <p:cTn id="16"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E53D-5728-A713-1047-C6A5971024B7}"/>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9353D0C5-E8CF-0CBE-07DF-644D4E15D4B4}"/>
              </a:ext>
            </a:extLst>
          </p:cNvPr>
          <p:cNvSpPr>
            <a:spLocks noGrp="1"/>
          </p:cNvSpPr>
          <p:nvPr>
            <p:ph idx="1"/>
          </p:nvPr>
        </p:nvSpPr>
        <p:spPr/>
        <p:txBody>
          <a:bodyPr/>
          <a:lstStyle/>
          <a:p>
            <a:endParaRPr lang="en-GB"/>
          </a:p>
        </p:txBody>
      </p:sp>
      <p:pic>
        <p:nvPicPr>
          <p:cNvPr id="5122" name="Picture 2" descr="Please Remember Don T Forget, HD Png Download - kindpng">
            <a:extLst>
              <a:ext uri="{FF2B5EF4-FFF2-40B4-BE49-F238E27FC236}">
                <a16:creationId xmlns:a16="http://schemas.microsoft.com/office/drawing/2014/main" id="{A5907DC3-56E3-DF16-B2DF-B8B739FFD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71002"/>
            <a:ext cx="9600030" cy="6786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22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92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6AA86-3D21-74E6-B3D8-DBC15BC8D1A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D6F54C6-F383-D004-4B10-569BBFB7137B}"/>
              </a:ext>
            </a:extLst>
          </p:cNvPr>
          <p:cNvSpPr>
            <a:spLocks noGrp="1"/>
          </p:cNvSpPr>
          <p:nvPr>
            <p:ph idx="1"/>
          </p:nvPr>
        </p:nvSpPr>
        <p:spPr/>
        <p:txBody>
          <a:bodyPr/>
          <a:lstStyle/>
          <a:p>
            <a:pPr marL="0" indent="0">
              <a:buNone/>
            </a:pPr>
            <a:r>
              <a:rPr lang="en-GB" dirty="0"/>
              <a:t>On a serious-</a:t>
            </a:r>
            <a:r>
              <a:rPr lang="en-GB" dirty="0" err="1"/>
              <a:t>ish</a:t>
            </a:r>
            <a:r>
              <a:rPr lang="en-GB" dirty="0"/>
              <a:t> note, the computers we will be using can be very dangerous in the wrong hands so it’s important to not use the skills you *might* acquire here ONLY when you have permission. Raise your “child” to be good. Nat and I will not be held responsible for any damages done (but we would find it really funny)</a:t>
            </a:r>
          </a:p>
        </p:txBody>
      </p:sp>
      <p:pic>
        <p:nvPicPr>
          <p:cNvPr id="6146" name="Picture 2" descr="Youre The Best Dad, Im So Blessed To Have A Father Like You Pictures ...">
            <a:extLst>
              <a:ext uri="{FF2B5EF4-FFF2-40B4-BE49-F238E27FC236}">
                <a16:creationId xmlns:a16="http://schemas.microsoft.com/office/drawing/2014/main" id="{1694320F-621E-594D-C78D-732B2D7CF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7377" y="3849687"/>
            <a:ext cx="2916621" cy="264318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ndered Image">
            <a:extLst>
              <a:ext uri="{FF2B5EF4-FFF2-40B4-BE49-F238E27FC236}">
                <a16:creationId xmlns:a16="http://schemas.microsoft.com/office/drawing/2014/main" id="{1B88D584-5CDD-1651-B3AB-4CB63312C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666" y="365126"/>
            <a:ext cx="11598668" cy="132556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ointing Man Looking At Camera Stock Photo - Image of alone, posing ...">
            <a:extLst>
              <a:ext uri="{FF2B5EF4-FFF2-40B4-BE49-F238E27FC236}">
                <a16:creationId xmlns:a16="http://schemas.microsoft.com/office/drawing/2014/main" id="{35AD1092-C7DF-883E-8D0B-3BA38B17C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01294"/>
            <a:ext cx="1968500" cy="312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2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1000"/>
                                        <p:tgtEl>
                                          <p:spTgt spid="6150"/>
                                        </p:tgtEl>
                                      </p:cBhvr>
                                    </p:animEffect>
                                    <p:anim calcmode="lin" valueType="num">
                                      <p:cBhvr>
                                        <p:cTn id="8" dur="1000" fill="hold"/>
                                        <p:tgtEl>
                                          <p:spTgt spid="6150"/>
                                        </p:tgtEl>
                                        <p:attrNameLst>
                                          <p:attrName>ppt_x</p:attrName>
                                        </p:attrNameLst>
                                      </p:cBhvr>
                                      <p:tavLst>
                                        <p:tav tm="0">
                                          <p:val>
                                            <p:strVal val="#ppt_x"/>
                                          </p:val>
                                        </p:tav>
                                        <p:tav tm="100000">
                                          <p:val>
                                            <p:strVal val="#ppt_x"/>
                                          </p:val>
                                        </p:tav>
                                      </p:tavLst>
                                    </p:anim>
                                    <p:anim calcmode="lin" valueType="num">
                                      <p:cBhvr>
                                        <p:cTn id="9" dur="1000" fill="hold"/>
                                        <p:tgtEl>
                                          <p:spTgt spid="61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92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F06F-EF3C-F416-E3CA-AF7C96DF1C12}"/>
              </a:ext>
            </a:extLst>
          </p:cNvPr>
          <p:cNvSpPr>
            <a:spLocks noGrp="1"/>
          </p:cNvSpPr>
          <p:nvPr>
            <p:ph type="title"/>
          </p:nvPr>
        </p:nvSpPr>
        <p:spPr>
          <a:xfrm>
            <a:off x="752916" y="365125"/>
            <a:ext cx="10600884" cy="1189813"/>
          </a:xfrm>
        </p:spPr>
        <p:txBody>
          <a:bodyPr>
            <a:normAutofit fontScale="90000"/>
          </a:bodyPr>
          <a:lstStyle/>
          <a:p>
            <a:r>
              <a:rPr lang="en-GB" dirty="0"/>
              <a:t>Pretty Please with a Gherkin On Top Tell Me What That Means Please (Please) </a:t>
            </a:r>
          </a:p>
        </p:txBody>
      </p:sp>
      <p:sp>
        <p:nvSpPr>
          <p:cNvPr id="3" name="Content Placeholder 2">
            <a:extLst>
              <a:ext uri="{FF2B5EF4-FFF2-40B4-BE49-F238E27FC236}">
                <a16:creationId xmlns:a16="http://schemas.microsoft.com/office/drawing/2014/main" id="{9B2B8FAC-EDBF-9166-6988-EE62DB1397F3}"/>
              </a:ext>
            </a:extLst>
          </p:cNvPr>
          <p:cNvSpPr>
            <a:spLocks noGrp="1"/>
          </p:cNvSpPr>
          <p:nvPr>
            <p:ph idx="1"/>
          </p:nvPr>
        </p:nvSpPr>
        <p:spPr>
          <a:xfrm>
            <a:off x="838200" y="1953352"/>
            <a:ext cx="10515600" cy="4351338"/>
          </a:xfrm>
        </p:spPr>
        <p:txBody>
          <a:bodyPr/>
          <a:lstStyle/>
          <a:p>
            <a:pPr marL="0" indent="0">
              <a:buNone/>
            </a:pPr>
            <a:r>
              <a:rPr lang="en-GB" dirty="0"/>
              <a:t>Virtualisation is the process of simulating  a </a:t>
            </a:r>
          </a:p>
          <a:p>
            <a:pPr marL="0" indent="0">
              <a:buNone/>
            </a:pPr>
            <a:r>
              <a:rPr lang="en-GB" dirty="0"/>
              <a:t>computer within your computer. This computer can</a:t>
            </a:r>
          </a:p>
          <a:p>
            <a:pPr marL="0" indent="0">
              <a:buNone/>
            </a:pPr>
            <a:r>
              <a:rPr lang="en-GB" dirty="0"/>
              <a:t>have a different operating system to the host but it still uses the same physical resources.</a:t>
            </a:r>
          </a:p>
        </p:txBody>
      </p:sp>
      <p:pic>
        <p:nvPicPr>
          <p:cNvPr id="4098" name="Picture 2" descr=": r/Animemes">
            <a:extLst>
              <a:ext uri="{FF2B5EF4-FFF2-40B4-BE49-F238E27FC236}">
                <a16:creationId xmlns:a16="http://schemas.microsoft.com/office/drawing/2014/main" id="{B217701D-68CE-CFAC-003E-F6B71BF9E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1981" y="960031"/>
            <a:ext cx="2187103" cy="19866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1BCA0F-1AA6-4B3B-BE94-A81A9E8CB437}"/>
              </a:ext>
            </a:extLst>
          </p:cNvPr>
          <p:cNvPicPr>
            <a:picLocks noChangeAspect="1"/>
          </p:cNvPicPr>
          <p:nvPr/>
        </p:nvPicPr>
        <p:blipFill>
          <a:blip r:embed="rId3"/>
          <a:stretch>
            <a:fillRect/>
          </a:stretch>
        </p:blipFill>
        <p:spPr>
          <a:xfrm>
            <a:off x="381000" y="4572000"/>
            <a:ext cx="3032862" cy="2193138"/>
          </a:xfrm>
          <a:prstGeom prst="rect">
            <a:avLst/>
          </a:prstGeom>
        </p:spPr>
      </p:pic>
      <p:pic>
        <p:nvPicPr>
          <p:cNvPr id="5" name="Picture 2">
            <a:extLst>
              <a:ext uri="{FF2B5EF4-FFF2-40B4-BE49-F238E27FC236}">
                <a16:creationId xmlns:a16="http://schemas.microsoft.com/office/drawing/2014/main" id="{DD374C96-917D-444F-C59F-CAA938886E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149" r="24567"/>
          <a:stretch/>
        </p:blipFill>
        <p:spPr bwMode="auto">
          <a:xfrm>
            <a:off x="5159830" y="3541581"/>
            <a:ext cx="6455230" cy="3161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9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wipe(down)">
                                      <p:cBhvr>
                                        <p:cTn id="25" dur="580">
                                          <p:stCondLst>
                                            <p:cond delay="0"/>
                                          </p:stCondLst>
                                        </p:cTn>
                                        <p:tgtEl>
                                          <p:spTgt spid="3">
                                            <p:txEl>
                                              <p:pRg st="1" end="1"/>
                                            </p:txEl>
                                          </p:spTgt>
                                        </p:tgtEl>
                                      </p:cBhvr>
                                    </p:animEffect>
                                    <p:anim calcmode="lin" valueType="num">
                                      <p:cBhvr>
                                        <p:cTn id="26"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3">
                                            <p:txEl>
                                              <p:pRg st="1" end="1"/>
                                            </p:txEl>
                                          </p:spTgt>
                                        </p:tgtEl>
                                      </p:cBhvr>
                                      <p:to x="100000" y="60000"/>
                                    </p:animScale>
                                    <p:animScale>
                                      <p:cBhvr>
                                        <p:cTn id="32" dur="166" decel="50000">
                                          <p:stCondLst>
                                            <p:cond delay="676"/>
                                          </p:stCondLst>
                                        </p:cTn>
                                        <p:tgtEl>
                                          <p:spTgt spid="3">
                                            <p:txEl>
                                              <p:pRg st="1" end="1"/>
                                            </p:txEl>
                                          </p:spTgt>
                                        </p:tgtEl>
                                      </p:cBhvr>
                                      <p:to x="100000" y="100000"/>
                                    </p:animScale>
                                    <p:animScale>
                                      <p:cBhvr>
                                        <p:cTn id="33" dur="26">
                                          <p:stCondLst>
                                            <p:cond delay="1312"/>
                                          </p:stCondLst>
                                        </p:cTn>
                                        <p:tgtEl>
                                          <p:spTgt spid="3">
                                            <p:txEl>
                                              <p:pRg st="1" end="1"/>
                                            </p:txEl>
                                          </p:spTgt>
                                        </p:tgtEl>
                                      </p:cBhvr>
                                      <p:to x="100000" y="80000"/>
                                    </p:animScale>
                                    <p:animScale>
                                      <p:cBhvr>
                                        <p:cTn id="34" dur="166" decel="50000">
                                          <p:stCondLst>
                                            <p:cond delay="1338"/>
                                          </p:stCondLst>
                                        </p:cTn>
                                        <p:tgtEl>
                                          <p:spTgt spid="3">
                                            <p:txEl>
                                              <p:pRg st="1" end="1"/>
                                            </p:txEl>
                                          </p:spTgt>
                                        </p:tgtEl>
                                      </p:cBhvr>
                                      <p:to x="100000" y="100000"/>
                                    </p:animScale>
                                    <p:animScale>
                                      <p:cBhvr>
                                        <p:cTn id="35" dur="26">
                                          <p:stCondLst>
                                            <p:cond delay="1642"/>
                                          </p:stCondLst>
                                        </p:cTn>
                                        <p:tgtEl>
                                          <p:spTgt spid="3">
                                            <p:txEl>
                                              <p:pRg st="1" end="1"/>
                                            </p:txEl>
                                          </p:spTgt>
                                        </p:tgtEl>
                                      </p:cBhvr>
                                      <p:to x="100000" y="90000"/>
                                    </p:animScale>
                                    <p:animScale>
                                      <p:cBhvr>
                                        <p:cTn id="36" dur="166" decel="50000">
                                          <p:stCondLst>
                                            <p:cond delay="1668"/>
                                          </p:stCondLst>
                                        </p:cTn>
                                        <p:tgtEl>
                                          <p:spTgt spid="3">
                                            <p:txEl>
                                              <p:pRg st="1" end="1"/>
                                            </p:txEl>
                                          </p:spTgt>
                                        </p:tgtEl>
                                      </p:cBhvr>
                                      <p:to x="100000" y="100000"/>
                                    </p:animScale>
                                    <p:animScale>
                                      <p:cBhvr>
                                        <p:cTn id="37" dur="26">
                                          <p:stCondLst>
                                            <p:cond delay="1808"/>
                                          </p:stCondLst>
                                        </p:cTn>
                                        <p:tgtEl>
                                          <p:spTgt spid="3">
                                            <p:txEl>
                                              <p:pRg st="1" end="1"/>
                                            </p:txEl>
                                          </p:spTgt>
                                        </p:tgtEl>
                                      </p:cBhvr>
                                      <p:to x="100000" y="95000"/>
                                    </p:animScale>
                                    <p:animScale>
                                      <p:cBhvr>
                                        <p:cTn id="38" dur="166" decel="50000">
                                          <p:stCondLst>
                                            <p:cond delay="1834"/>
                                          </p:stCondLst>
                                        </p:cTn>
                                        <p:tgtEl>
                                          <p:spTgt spid="3">
                                            <p:txEl>
                                              <p:pRg st="1" end="1"/>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wipe(down)">
                                      <p:cBhvr>
                                        <p:cTn id="43" dur="580">
                                          <p:stCondLst>
                                            <p:cond delay="0"/>
                                          </p:stCondLst>
                                        </p:cTn>
                                        <p:tgtEl>
                                          <p:spTgt spid="3">
                                            <p:txEl>
                                              <p:pRg st="2" end="2"/>
                                            </p:txEl>
                                          </p:spTgt>
                                        </p:tgtEl>
                                      </p:cBhvr>
                                    </p:animEffect>
                                    <p:anim calcmode="lin" valueType="num">
                                      <p:cBhvr>
                                        <p:cTn id="44"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3">
                                            <p:txEl>
                                              <p:pRg st="2" end="2"/>
                                            </p:txEl>
                                          </p:spTgt>
                                        </p:tgtEl>
                                      </p:cBhvr>
                                      <p:to x="100000" y="60000"/>
                                    </p:animScale>
                                    <p:animScale>
                                      <p:cBhvr>
                                        <p:cTn id="50" dur="166" decel="50000">
                                          <p:stCondLst>
                                            <p:cond delay="676"/>
                                          </p:stCondLst>
                                        </p:cTn>
                                        <p:tgtEl>
                                          <p:spTgt spid="3">
                                            <p:txEl>
                                              <p:pRg st="2" end="2"/>
                                            </p:txEl>
                                          </p:spTgt>
                                        </p:tgtEl>
                                      </p:cBhvr>
                                      <p:to x="100000" y="100000"/>
                                    </p:animScale>
                                    <p:animScale>
                                      <p:cBhvr>
                                        <p:cTn id="51" dur="26">
                                          <p:stCondLst>
                                            <p:cond delay="1312"/>
                                          </p:stCondLst>
                                        </p:cTn>
                                        <p:tgtEl>
                                          <p:spTgt spid="3">
                                            <p:txEl>
                                              <p:pRg st="2" end="2"/>
                                            </p:txEl>
                                          </p:spTgt>
                                        </p:tgtEl>
                                      </p:cBhvr>
                                      <p:to x="100000" y="80000"/>
                                    </p:animScale>
                                    <p:animScale>
                                      <p:cBhvr>
                                        <p:cTn id="52" dur="166" decel="50000">
                                          <p:stCondLst>
                                            <p:cond delay="1338"/>
                                          </p:stCondLst>
                                        </p:cTn>
                                        <p:tgtEl>
                                          <p:spTgt spid="3">
                                            <p:txEl>
                                              <p:pRg st="2" end="2"/>
                                            </p:txEl>
                                          </p:spTgt>
                                        </p:tgtEl>
                                      </p:cBhvr>
                                      <p:to x="100000" y="100000"/>
                                    </p:animScale>
                                    <p:animScale>
                                      <p:cBhvr>
                                        <p:cTn id="53" dur="26">
                                          <p:stCondLst>
                                            <p:cond delay="1642"/>
                                          </p:stCondLst>
                                        </p:cTn>
                                        <p:tgtEl>
                                          <p:spTgt spid="3">
                                            <p:txEl>
                                              <p:pRg st="2" end="2"/>
                                            </p:txEl>
                                          </p:spTgt>
                                        </p:tgtEl>
                                      </p:cBhvr>
                                      <p:to x="100000" y="90000"/>
                                    </p:animScale>
                                    <p:animScale>
                                      <p:cBhvr>
                                        <p:cTn id="54" dur="166" decel="50000">
                                          <p:stCondLst>
                                            <p:cond delay="1668"/>
                                          </p:stCondLst>
                                        </p:cTn>
                                        <p:tgtEl>
                                          <p:spTgt spid="3">
                                            <p:txEl>
                                              <p:pRg st="2" end="2"/>
                                            </p:txEl>
                                          </p:spTgt>
                                        </p:tgtEl>
                                      </p:cBhvr>
                                      <p:to x="100000" y="100000"/>
                                    </p:animScale>
                                    <p:animScale>
                                      <p:cBhvr>
                                        <p:cTn id="55" dur="26">
                                          <p:stCondLst>
                                            <p:cond delay="1808"/>
                                          </p:stCondLst>
                                        </p:cTn>
                                        <p:tgtEl>
                                          <p:spTgt spid="3">
                                            <p:txEl>
                                              <p:pRg st="2" end="2"/>
                                            </p:txEl>
                                          </p:spTgt>
                                        </p:tgtEl>
                                      </p:cBhvr>
                                      <p:to x="100000" y="95000"/>
                                    </p:animScale>
                                    <p:animScale>
                                      <p:cBhvr>
                                        <p:cTn id="56" dur="166" decel="50000">
                                          <p:stCondLst>
                                            <p:cond delay="1834"/>
                                          </p:stCondLst>
                                        </p:cTn>
                                        <p:tgtEl>
                                          <p:spTgt spid="3">
                                            <p:txEl>
                                              <p:pRg st="2" end="2"/>
                                            </p:txEl>
                                          </p:spTgt>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45"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2000"/>
                                        <p:tgtEl>
                                          <p:spTgt spid="5"/>
                                        </p:tgtEl>
                                      </p:cBhvr>
                                    </p:animEffect>
                                    <p:anim calcmode="lin" valueType="num">
                                      <p:cBhvr>
                                        <p:cTn id="62" dur="2000" fill="hold"/>
                                        <p:tgtEl>
                                          <p:spTgt spid="5"/>
                                        </p:tgtEl>
                                        <p:attrNameLst>
                                          <p:attrName>ppt_w</p:attrName>
                                        </p:attrNameLst>
                                      </p:cBhvr>
                                      <p:tavLst>
                                        <p:tav tm="0" fmla="#ppt_w*sin(2.5*pi*$)">
                                          <p:val>
                                            <p:fltVal val="0"/>
                                          </p:val>
                                        </p:tav>
                                        <p:tav tm="100000">
                                          <p:val>
                                            <p:fltVal val="1"/>
                                          </p:val>
                                        </p:tav>
                                      </p:tavLst>
                                    </p:anim>
                                    <p:anim calcmode="lin" valueType="num">
                                      <p:cBhvr>
                                        <p:cTn id="63"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92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A1352-4976-B3D0-9F5C-1BB70A70AD3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2AB2B2C-75E1-C683-2405-80FE546D547D}"/>
              </a:ext>
            </a:extLst>
          </p:cNvPr>
          <p:cNvSpPr>
            <a:spLocks noGrp="1"/>
          </p:cNvSpPr>
          <p:nvPr>
            <p:ph idx="1"/>
          </p:nvPr>
        </p:nvSpPr>
        <p:spPr/>
        <p:txBody>
          <a:bodyPr/>
          <a:lstStyle/>
          <a:p>
            <a:endParaRPr lang="en-GB"/>
          </a:p>
        </p:txBody>
      </p:sp>
      <p:pic>
        <p:nvPicPr>
          <p:cNvPr id="1026" name="Picture 2" descr="HOTTEST PIXAR MOMS TIER LIST - YouTube">
            <a:extLst>
              <a:ext uri="{FF2B5EF4-FFF2-40B4-BE49-F238E27FC236}">
                <a16:creationId xmlns:a16="http://schemas.microsoft.com/office/drawing/2014/main" id="{D723BAE7-5982-B072-362B-DF82B155B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ndered Image">
            <a:extLst>
              <a:ext uri="{FF2B5EF4-FFF2-40B4-BE49-F238E27FC236}">
                <a16:creationId xmlns:a16="http://schemas.microsoft.com/office/drawing/2014/main" id="{E54D9721-1832-853C-2182-4EE203300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219266">
            <a:off x="795646" y="2704231"/>
            <a:ext cx="10751955" cy="197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829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92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804A-AD10-18DE-C415-B0C48A90D5BD}"/>
              </a:ext>
            </a:extLst>
          </p:cNvPr>
          <p:cNvSpPr>
            <a:spLocks noGrp="1"/>
          </p:cNvSpPr>
          <p:nvPr>
            <p:ph type="title"/>
          </p:nvPr>
        </p:nvSpPr>
        <p:spPr>
          <a:xfrm>
            <a:off x="838199" y="365125"/>
            <a:ext cx="10863943" cy="1325563"/>
          </a:xfrm>
        </p:spPr>
        <p:txBody>
          <a:bodyPr/>
          <a:lstStyle/>
          <a:p>
            <a:r>
              <a:rPr lang="en-GB" dirty="0">
                <a:effectLst>
                  <a:outerShdw blurRad="25400" dist="50800" dir="15000000" sx="99000" sy="99000" kx="-1800000" algn="bl" rotWithShape="0">
                    <a:schemeClr val="bg2">
                      <a:lumMod val="25000"/>
                      <a:alpha val="86000"/>
                    </a:schemeClr>
                  </a:outerShdw>
                </a:effectLst>
              </a:rPr>
              <a:t>If you Don’t Know What An Operating System Is</a:t>
            </a:r>
          </a:p>
        </p:txBody>
      </p:sp>
      <p:sp>
        <p:nvSpPr>
          <p:cNvPr id="3" name="Content Placeholder 2">
            <a:extLst>
              <a:ext uri="{FF2B5EF4-FFF2-40B4-BE49-F238E27FC236}">
                <a16:creationId xmlns:a16="http://schemas.microsoft.com/office/drawing/2014/main" id="{900A333D-A089-A99E-5383-12D3FA659565}"/>
              </a:ext>
            </a:extLst>
          </p:cNvPr>
          <p:cNvSpPr>
            <a:spLocks noGrp="1"/>
          </p:cNvSpPr>
          <p:nvPr>
            <p:ph idx="1"/>
          </p:nvPr>
        </p:nvSpPr>
        <p:spPr>
          <a:xfrm>
            <a:off x="8788565" y="2362994"/>
            <a:ext cx="2913576" cy="4032510"/>
          </a:xfrm>
        </p:spPr>
        <p:txBody>
          <a:bodyPr/>
          <a:lstStyle/>
          <a:p>
            <a:pPr marL="0" indent="0">
              <a:buNone/>
            </a:pPr>
            <a:r>
              <a:rPr lang="en-GB" dirty="0"/>
              <a:t>The Host Operating system is like a mother…</a:t>
            </a:r>
          </a:p>
          <a:p>
            <a:pPr marL="0" indent="0">
              <a:buNone/>
            </a:pPr>
            <a:r>
              <a:rPr lang="en-GB" dirty="0"/>
              <a:t>gentle, caring, womb, kernel and gentle</a:t>
            </a:r>
          </a:p>
        </p:txBody>
      </p:sp>
      <p:pic>
        <p:nvPicPr>
          <p:cNvPr id="6146" name="Picture 2" descr="Rendered Image">
            <a:extLst>
              <a:ext uri="{FF2B5EF4-FFF2-40B4-BE49-F238E27FC236}">
                <a16:creationId xmlns:a16="http://schemas.microsoft.com/office/drawing/2014/main" id="{D2E25695-AB60-18AD-35B5-DE96242B5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153319"/>
            <a:ext cx="702945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is May Be the #1 Worst Diet for Colorectal Cancer, New Study Suggests ...">
            <a:extLst>
              <a:ext uri="{FF2B5EF4-FFF2-40B4-BE49-F238E27FC236}">
                <a16:creationId xmlns:a16="http://schemas.microsoft.com/office/drawing/2014/main" id="{7F1C6CFB-5D4F-09F4-C16B-418FA3ED86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321"/>
          <a:stretch/>
        </p:blipFill>
        <p:spPr bwMode="auto">
          <a:xfrm rot="912420">
            <a:off x="9949733" y="4822420"/>
            <a:ext cx="1793143" cy="16219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613A337-F1B3-6CD0-BD39-179CAA95F9F1}"/>
              </a:ext>
            </a:extLst>
          </p:cNvPr>
          <p:cNvSpPr txBox="1"/>
          <p:nvPr/>
        </p:nvSpPr>
        <p:spPr>
          <a:xfrm>
            <a:off x="413657" y="2362994"/>
            <a:ext cx="8152839" cy="1815882"/>
          </a:xfrm>
          <a:prstGeom prst="rect">
            <a:avLst/>
          </a:prstGeom>
          <a:noFill/>
        </p:spPr>
        <p:txBody>
          <a:bodyPr wrap="square" rtlCol="0">
            <a:spAutoFit/>
          </a:bodyPr>
          <a:lstStyle/>
          <a:p>
            <a:pPr marL="285750" indent="-285750">
              <a:buFont typeface="Arial" panose="020B0604020202020204" pitchFamily="34" charset="0"/>
              <a:buChar char="•"/>
            </a:pPr>
            <a:r>
              <a:rPr lang="en-GB" sz="2800" dirty="0"/>
              <a:t>The host operating system is responsible for managing processes in the host computer, including the hypervisor, and therefore the virtual machine as well. Very important. Gotta have it.</a:t>
            </a:r>
          </a:p>
        </p:txBody>
      </p:sp>
      <p:pic>
        <p:nvPicPr>
          <p:cNvPr id="7170" name="Picture 2">
            <a:extLst>
              <a:ext uri="{FF2B5EF4-FFF2-40B4-BE49-F238E27FC236}">
                <a16:creationId xmlns:a16="http://schemas.microsoft.com/office/drawing/2014/main" id="{3CA573FC-51E7-A8D2-F16D-D6200A7DB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0548" y="4282857"/>
            <a:ext cx="4572000" cy="2210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04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14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nodeType="clickEffect">
                                  <p:stCondLst>
                                    <p:cond delay="0"/>
                                  </p:stCondLst>
                                  <p:childTnLst>
                                    <p:set>
                                      <p:cBhvr>
                                        <p:cTn id="29" dur="1" fill="hold">
                                          <p:stCondLst>
                                            <p:cond delay="0"/>
                                          </p:stCondLst>
                                        </p:cTn>
                                        <p:tgtEl>
                                          <p:spTgt spid="7170"/>
                                        </p:tgtEl>
                                        <p:attrNameLst>
                                          <p:attrName>style.visibility</p:attrName>
                                        </p:attrNameLst>
                                      </p:cBhvr>
                                      <p:to>
                                        <p:strVal val="visible"/>
                                      </p:to>
                                    </p:set>
                                    <p:animEffect transition="in" filter="fade">
                                      <p:cBhvr>
                                        <p:cTn id="30" dur="2000"/>
                                        <p:tgtEl>
                                          <p:spTgt spid="7170"/>
                                        </p:tgtEl>
                                      </p:cBhvr>
                                    </p:animEffect>
                                    <p:anim calcmode="lin" valueType="num">
                                      <p:cBhvr>
                                        <p:cTn id="31" dur="2000" fill="hold"/>
                                        <p:tgtEl>
                                          <p:spTgt spid="7170"/>
                                        </p:tgtEl>
                                        <p:attrNameLst>
                                          <p:attrName>ppt_w</p:attrName>
                                        </p:attrNameLst>
                                      </p:cBhvr>
                                      <p:tavLst>
                                        <p:tav tm="0" fmla="#ppt_w*sin(2.5*pi*$)">
                                          <p:val>
                                            <p:fltVal val="0"/>
                                          </p:val>
                                        </p:tav>
                                        <p:tav tm="100000">
                                          <p:val>
                                            <p:fltVal val="1"/>
                                          </p:val>
                                        </p:tav>
                                      </p:tavLst>
                                    </p:anim>
                                    <p:anim calcmode="lin" valueType="num">
                                      <p:cBhvr>
                                        <p:cTn id="32" dur="2000" fill="hold"/>
                                        <p:tgtEl>
                                          <p:spTgt spid="71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1AC3D-36FA-1DAB-AA14-472D773A78C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E25D459-885B-B80B-3FA6-BA8564113D2F}"/>
              </a:ext>
            </a:extLst>
          </p:cNvPr>
          <p:cNvSpPr>
            <a:spLocks noGrp="1"/>
          </p:cNvSpPr>
          <p:nvPr>
            <p:ph idx="1"/>
          </p:nvPr>
        </p:nvSpPr>
        <p:spPr/>
        <p:txBody>
          <a:bodyPr/>
          <a:lstStyle/>
          <a:p>
            <a:endParaRPr lang="en-GB"/>
          </a:p>
        </p:txBody>
      </p:sp>
      <p:pic>
        <p:nvPicPr>
          <p:cNvPr id="2050" name="Picture 2" descr="FDA Warning About Stemell's Use Of Umbilical Cords">
            <a:extLst>
              <a:ext uri="{FF2B5EF4-FFF2-40B4-BE49-F238E27FC236}">
                <a16:creationId xmlns:a16="http://schemas.microsoft.com/office/drawing/2014/main" id="{30F247AD-02ED-C339-14F9-0F04D2B5B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ndered Image">
            <a:extLst>
              <a:ext uri="{FF2B5EF4-FFF2-40B4-BE49-F238E27FC236}">
                <a16:creationId xmlns:a16="http://schemas.microsoft.com/office/drawing/2014/main" id="{17A4798C-B276-3097-4F10-781141404E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681037"/>
            <a:ext cx="4791075" cy="125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1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5000" fill="hold"/>
                                        <p:tgtEl>
                                          <p:spTgt spid="2050"/>
                                        </p:tgtEl>
                                        <p:attrNameLst>
                                          <p:attrName>ppt_w</p:attrName>
                                        </p:attrNameLst>
                                      </p:cBhvr>
                                      <p:tavLst>
                                        <p:tav tm="0">
                                          <p:val>
                                            <p:fltVal val="0"/>
                                          </p:val>
                                        </p:tav>
                                        <p:tav tm="100000">
                                          <p:val>
                                            <p:strVal val="#ppt_w"/>
                                          </p:val>
                                        </p:tav>
                                      </p:tavLst>
                                    </p:anim>
                                    <p:anim calcmode="lin" valueType="num">
                                      <p:cBhvr>
                                        <p:cTn id="8" dur="5000" fill="hold"/>
                                        <p:tgtEl>
                                          <p:spTgt spid="2050"/>
                                        </p:tgtEl>
                                        <p:attrNameLst>
                                          <p:attrName>ppt_h</p:attrName>
                                        </p:attrNameLst>
                                      </p:cBhvr>
                                      <p:tavLst>
                                        <p:tav tm="0">
                                          <p:val>
                                            <p:fltVal val="0"/>
                                          </p:val>
                                        </p:tav>
                                        <p:tav tm="100000">
                                          <p:val>
                                            <p:strVal val="#ppt_h"/>
                                          </p:val>
                                        </p:tav>
                                      </p:tavLst>
                                    </p:anim>
                                    <p:anim calcmode="lin" valueType="num">
                                      <p:cBhvr>
                                        <p:cTn id="9" dur="5000" fill="hold"/>
                                        <p:tgtEl>
                                          <p:spTgt spid="2050"/>
                                        </p:tgtEl>
                                        <p:attrNameLst>
                                          <p:attrName>style.rotation</p:attrName>
                                        </p:attrNameLst>
                                      </p:cBhvr>
                                      <p:tavLst>
                                        <p:tav tm="0">
                                          <p:val>
                                            <p:fltVal val="90"/>
                                          </p:val>
                                        </p:tav>
                                        <p:tav tm="100000">
                                          <p:val>
                                            <p:fltVal val="0"/>
                                          </p:val>
                                        </p:tav>
                                      </p:tavLst>
                                    </p:anim>
                                    <p:animEffect transition="in" filter="fade">
                                      <p:cBhvr>
                                        <p:cTn id="10" dur="5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92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139A4-321D-D975-A5F9-B2E5D1228ABE}"/>
              </a:ext>
            </a:extLst>
          </p:cNvPr>
          <p:cNvSpPr>
            <a:spLocks noGrp="1"/>
          </p:cNvSpPr>
          <p:nvPr>
            <p:ph type="title"/>
          </p:nvPr>
        </p:nvSpPr>
        <p:spPr/>
        <p:txBody>
          <a:bodyPr/>
          <a:lstStyle/>
          <a:p>
            <a:pPr algn="ctr"/>
            <a:r>
              <a:rPr lang="en-GB" dirty="0"/>
              <a:t>Hypervisor</a:t>
            </a:r>
          </a:p>
        </p:txBody>
      </p:sp>
      <p:pic>
        <p:nvPicPr>
          <p:cNvPr id="3076" name="Picture 4" descr="AIBA World Boxing Championships Doha 2015 | Boxers - Joseph … | Flickr">
            <a:extLst>
              <a:ext uri="{FF2B5EF4-FFF2-40B4-BE49-F238E27FC236}">
                <a16:creationId xmlns:a16="http://schemas.microsoft.com/office/drawing/2014/main" id="{D524B3F7-1E28-5C14-E5A3-5E30B92736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5961" y="1412180"/>
            <a:ext cx="5368153" cy="348091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Virtualizar equipos con VirtualBox">
            <a:extLst>
              <a:ext uri="{FF2B5EF4-FFF2-40B4-BE49-F238E27FC236}">
                <a16:creationId xmlns:a16="http://schemas.microsoft.com/office/drawing/2014/main" id="{75706346-059D-2F3A-BFFA-AEF3C3D6A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341" y="1233471"/>
            <a:ext cx="1359322" cy="13593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C79E55E-717C-7A23-DEA4-8B74229A4D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66" y="1233471"/>
            <a:ext cx="1289521" cy="12895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518ACF-3333-A788-FCCF-1909A3E68603}"/>
              </a:ext>
            </a:extLst>
          </p:cNvPr>
          <p:cNvSpPr txBox="1"/>
          <p:nvPr/>
        </p:nvSpPr>
        <p:spPr>
          <a:xfrm>
            <a:off x="6096000" y="1412180"/>
            <a:ext cx="5473666"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t>The hypervisor is like the umbilical cord of the computer – feeding your baby virtual machine the nutrients it needs to function</a:t>
            </a:r>
          </a:p>
          <a:p>
            <a:pPr marL="285750" indent="-285750">
              <a:buFont typeface="Arial" panose="020B0604020202020204" pitchFamily="34" charset="0"/>
              <a:buChar char="•"/>
            </a:pPr>
            <a:r>
              <a:rPr lang="en-GB" sz="2400" dirty="0"/>
              <a:t>The two most popular ones are VirtualBox and VMWare; we will be using VMWare in the labs but Virtual Box is better and we would recommend it for home use.</a:t>
            </a:r>
          </a:p>
        </p:txBody>
      </p:sp>
      <p:pic>
        <p:nvPicPr>
          <p:cNvPr id="3080" name="Picture 8" descr="Esce in Brasile la prima serie con un trans incinto">
            <a:extLst>
              <a:ext uri="{FF2B5EF4-FFF2-40B4-BE49-F238E27FC236}">
                <a16:creationId xmlns:a16="http://schemas.microsoft.com/office/drawing/2014/main" id="{DC3B9162-63B4-DD9A-2E45-CF9973309A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0663" y="5027472"/>
            <a:ext cx="10994201" cy="1503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87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92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D26E-4E24-EDDA-C86D-BCEAF9D71A28}"/>
              </a:ext>
            </a:extLst>
          </p:cNvPr>
          <p:cNvSpPr>
            <a:spLocks noGrp="1"/>
          </p:cNvSpPr>
          <p:nvPr>
            <p:ph type="title"/>
          </p:nvPr>
        </p:nvSpPr>
        <p:spPr/>
        <p:txBody>
          <a:bodyPr>
            <a:normAutofit/>
          </a:bodyPr>
          <a:lstStyle/>
          <a:p>
            <a:r>
              <a:rPr lang="en-GB" sz="4000" dirty="0"/>
              <a:t>Hypervisor Part 2 – Resource Allocation Boogaloo</a:t>
            </a:r>
          </a:p>
        </p:txBody>
      </p:sp>
      <p:sp>
        <p:nvSpPr>
          <p:cNvPr id="3" name="Content Placeholder 2">
            <a:extLst>
              <a:ext uri="{FF2B5EF4-FFF2-40B4-BE49-F238E27FC236}">
                <a16:creationId xmlns:a16="http://schemas.microsoft.com/office/drawing/2014/main" id="{8F2959DC-15E8-D90B-27A7-D72825D9590F}"/>
              </a:ext>
            </a:extLst>
          </p:cNvPr>
          <p:cNvSpPr>
            <a:spLocks noGrp="1"/>
          </p:cNvSpPr>
          <p:nvPr>
            <p:ph idx="1"/>
          </p:nvPr>
        </p:nvSpPr>
        <p:spPr/>
        <p:txBody>
          <a:bodyPr/>
          <a:lstStyle/>
          <a:p>
            <a:pPr marL="0" indent="0">
              <a:buNone/>
            </a:pPr>
            <a:r>
              <a:rPr lang="en-GB" dirty="0"/>
              <a:t>In a virtualisation setting you would use the hypervisor to format your virtual machine. In the creation process, you can decide the amount of resources allocated to simulated device as well as the version of the VDI save-states you’re using and where they’re stored.</a:t>
            </a:r>
          </a:p>
          <a:p>
            <a:pPr marL="0" indent="0">
              <a:buNone/>
            </a:pPr>
            <a:endParaRPr lang="en-GB" dirty="0"/>
          </a:p>
          <a:p>
            <a:pPr marL="0" indent="0">
              <a:buNone/>
            </a:pPr>
            <a:r>
              <a:rPr lang="en-GB" dirty="0"/>
              <a:t>There’s a very handy video guide on our YouTube that goes over the 					       recommended settings for VMs</a:t>
            </a:r>
          </a:p>
        </p:txBody>
      </p:sp>
      <p:pic>
        <p:nvPicPr>
          <p:cNvPr id="4" name="Picture 8" descr="Esce in Brasile la prima serie con un trans incinto">
            <a:extLst>
              <a:ext uri="{FF2B5EF4-FFF2-40B4-BE49-F238E27FC236}">
                <a16:creationId xmlns:a16="http://schemas.microsoft.com/office/drawing/2014/main" id="{59986E2D-2431-FB8D-D6EB-2C29295A1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469" y="4989704"/>
            <a:ext cx="10994201" cy="15031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5784421-603F-4F00-C1BB-4017AE5D40F2}"/>
              </a:ext>
            </a:extLst>
          </p:cNvPr>
          <p:cNvPicPr>
            <a:picLocks noChangeAspect="1"/>
          </p:cNvPicPr>
          <p:nvPr/>
        </p:nvPicPr>
        <p:blipFill>
          <a:blip r:embed="rId4"/>
          <a:stretch>
            <a:fillRect/>
          </a:stretch>
        </p:blipFill>
        <p:spPr>
          <a:xfrm>
            <a:off x="10465147" y="5172810"/>
            <a:ext cx="1543129" cy="1530429"/>
          </a:xfrm>
          <a:prstGeom prst="rect">
            <a:avLst/>
          </a:prstGeom>
        </p:spPr>
      </p:pic>
      <p:sp>
        <p:nvSpPr>
          <p:cNvPr id="7" name="Freeform: Shape 6">
            <a:extLst>
              <a:ext uri="{FF2B5EF4-FFF2-40B4-BE49-F238E27FC236}">
                <a16:creationId xmlns:a16="http://schemas.microsoft.com/office/drawing/2014/main" id="{436F74F5-CBEB-27CF-8644-F81A6F059DDC}"/>
              </a:ext>
            </a:extLst>
          </p:cNvPr>
          <p:cNvSpPr/>
          <p:nvPr/>
        </p:nvSpPr>
        <p:spPr>
          <a:xfrm>
            <a:off x="6682767" y="5250052"/>
            <a:ext cx="3657600" cy="1375943"/>
          </a:xfrm>
          <a:custGeom>
            <a:avLst/>
            <a:gdLst>
              <a:gd name="connsiteX0" fmla="*/ 323385 w 3657600"/>
              <a:gd name="connsiteY0" fmla="*/ 1059366 h 1375943"/>
              <a:gd name="connsiteX1" fmla="*/ 33454 w 3657600"/>
              <a:gd name="connsiteY1" fmla="*/ 1092819 h 1375943"/>
              <a:gd name="connsiteX2" fmla="*/ 0 w 3657600"/>
              <a:gd name="connsiteY2" fmla="*/ 1137424 h 1375943"/>
              <a:gd name="connsiteX3" fmla="*/ 11151 w 3657600"/>
              <a:gd name="connsiteY3" fmla="*/ 1170878 h 1375943"/>
              <a:gd name="connsiteX4" fmla="*/ 301083 w 3657600"/>
              <a:gd name="connsiteY4" fmla="*/ 1182029 h 1375943"/>
              <a:gd name="connsiteX5" fmla="*/ 423746 w 3657600"/>
              <a:gd name="connsiteY5" fmla="*/ 1159727 h 1375943"/>
              <a:gd name="connsiteX6" fmla="*/ 446049 w 3657600"/>
              <a:gd name="connsiteY6" fmla="*/ 1193180 h 1375943"/>
              <a:gd name="connsiteX7" fmla="*/ 434898 w 3657600"/>
              <a:gd name="connsiteY7" fmla="*/ 1248936 h 1375943"/>
              <a:gd name="connsiteX8" fmla="*/ 390293 w 3657600"/>
              <a:gd name="connsiteY8" fmla="*/ 1271239 h 1375943"/>
              <a:gd name="connsiteX9" fmla="*/ 133815 w 3657600"/>
              <a:gd name="connsiteY9" fmla="*/ 1315844 h 1375943"/>
              <a:gd name="connsiteX10" fmla="*/ 89210 w 3657600"/>
              <a:gd name="connsiteY10" fmla="*/ 1326995 h 1375943"/>
              <a:gd name="connsiteX11" fmla="*/ 33454 w 3657600"/>
              <a:gd name="connsiteY11" fmla="*/ 1338146 h 1375943"/>
              <a:gd name="connsiteX12" fmla="*/ 234176 w 3657600"/>
              <a:gd name="connsiteY12" fmla="*/ 1360448 h 1375943"/>
              <a:gd name="connsiteX13" fmla="*/ 423746 w 3657600"/>
              <a:gd name="connsiteY13" fmla="*/ 1349297 h 1375943"/>
              <a:gd name="connsiteX14" fmla="*/ 446049 w 3657600"/>
              <a:gd name="connsiteY14" fmla="*/ 1315844 h 1375943"/>
              <a:gd name="connsiteX15" fmla="*/ 512956 w 3657600"/>
              <a:gd name="connsiteY15" fmla="*/ 1282390 h 1375943"/>
              <a:gd name="connsiteX16" fmla="*/ 579864 w 3657600"/>
              <a:gd name="connsiteY16" fmla="*/ 1204331 h 1375943"/>
              <a:gd name="connsiteX17" fmla="*/ 602166 w 3657600"/>
              <a:gd name="connsiteY17" fmla="*/ 1137424 h 1375943"/>
              <a:gd name="connsiteX18" fmla="*/ 646771 w 3657600"/>
              <a:gd name="connsiteY18" fmla="*/ 1170878 h 1375943"/>
              <a:gd name="connsiteX19" fmla="*/ 669073 w 3657600"/>
              <a:gd name="connsiteY19" fmla="*/ 1204331 h 1375943"/>
              <a:gd name="connsiteX20" fmla="*/ 735981 w 3657600"/>
              <a:gd name="connsiteY20" fmla="*/ 1315844 h 1375943"/>
              <a:gd name="connsiteX21" fmla="*/ 858644 w 3657600"/>
              <a:gd name="connsiteY21" fmla="*/ 1271239 h 1375943"/>
              <a:gd name="connsiteX22" fmla="*/ 802888 w 3657600"/>
              <a:gd name="connsiteY22" fmla="*/ 1070517 h 1375943"/>
              <a:gd name="connsiteX23" fmla="*/ 780585 w 3657600"/>
              <a:gd name="connsiteY23" fmla="*/ 1014761 h 1375943"/>
              <a:gd name="connsiteX24" fmla="*/ 791737 w 3657600"/>
              <a:gd name="connsiteY24" fmla="*/ 1092819 h 1375943"/>
              <a:gd name="connsiteX25" fmla="*/ 903249 w 3657600"/>
              <a:gd name="connsiteY25" fmla="*/ 1248936 h 1375943"/>
              <a:gd name="connsiteX26" fmla="*/ 992459 w 3657600"/>
              <a:gd name="connsiteY26" fmla="*/ 1293541 h 1375943"/>
              <a:gd name="connsiteX27" fmla="*/ 1048215 w 3657600"/>
              <a:gd name="connsiteY27" fmla="*/ 1137424 h 1375943"/>
              <a:gd name="connsiteX28" fmla="*/ 1037064 w 3657600"/>
              <a:gd name="connsiteY28" fmla="*/ 1059366 h 1375943"/>
              <a:gd name="connsiteX29" fmla="*/ 970156 w 3657600"/>
              <a:gd name="connsiteY29" fmla="*/ 936702 h 1375943"/>
              <a:gd name="connsiteX30" fmla="*/ 925551 w 3657600"/>
              <a:gd name="connsiteY30" fmla="*/ 780585 h 1375943"/>
              <a:gd name="connsiteX31" fmla="*/ 947854 w 3657600"/>
              <a:gd name="connsiteY31" fmla="*/ 959005 h 1375943"/>
              <a:gd name="connsiteX32" fmla="*/ 981307 w 3657600"/>
              <a:gd name="connsiteY32" fmla="*/ 1025912 h 1375943"/>
              <a:gd name="connsiteX33" fmla="*/ 992459 w 3657600"/>
              <a:gd name="connsiteY33" fmla="*/ 1081668 h 1375943"/>
              <a:gd name="connsiteX34" fmla="*/ 1081668 w 3657600"/>
              <a:gd name="connsiteY34" fmla="*/ 1059366 h 1375943"/>
              <a:gd name="connsiteX35" fmla="*/ 1103971 w 3657600"/>
              <a:gd name="connsiteY35" fmla="*/ 1037063 h 1375943"/>
              <a:gd name="connsiteX36" fmla="*/ 1315844 w 3657600"/>
              <a:gd name="connsiteY36" fmla="*/ 1025912 h 1375943"/>
              <a:gd name="connsiteX37" fmla="*/ 1260088 w 3657600"/>
              <a:gd name="connsiteY37" fmla="*/ 1182029 h 1375943"/>
              <a:gd name="connsiteX38" fmla="*/ 1471961 w 3657600"/>
              <a:gd name="connsiteY38" fmla="*/ 1159727 h 1375943"/>
              <a:gd name="connsiteX39" fmla="*/ 1494264 w 3657600"/>
              <a:gd name="connsiteY39" fmla="*/ 1115122 h 1375943"/>
              <a:gd name="connsiteX40" fmla="*/ 1550020 w 3657600"/>
              <a:gd name="connsiteY40" fmla="*/ 1059366 h 1375943"/>
              <a:gd name="connsiteX41" fmla="*/ 1583473 w 3657600"/>
              <a:gd name="connsiteY41" fmla="*/ 970156 h 1375943"/>
              <a:gd name="connsiteX42" fmla="*/ 1572322 w 3657600"/>
              <a:gd name="connsiteY42" fmla="*/ 903248 h 1375943"/>
              <a:gd name="connsiteX43" fmla="*/ 1550020 w 3657600"/>
              <a:gd name="connsiteY43" fmla="*/ 947853 h 1375943"/>
              <a:gd name="connsiteX44" fmla="*/ 1639229 w 3657600"/>
              <a:gd name="connsiteY44" fmla="*/ 1126273 h 1375943"/>
              <a:gd name="connsiteX45" fmla="*/ 1862254 w 3657600"/>
              <a:gd name="connsiteY45" fmla="*/ 1148575 h 1375943"/>
              <a:gd name="connsiteX46" fmla="*/ 1851103 w 3657600"/>
              <a:gd name="connsiteY46" fmla="*/ 1226634 h 1375943"/>
              <a:gd name="connsiteX47" fmla="*/ 1672683 w 3657600"/>
              <a:gd name="connsiteY47" fmla="*/ 1315844 h 1375943"/>
              <a:gd name="connsiteX48" fmla="*/ 1561171 w 3657600"/>
              <a:gd name="connsiteY48" fmla="*/ 1371600 h 1375943"/>
              <a:gd name="connsiteX49" fmla="*/ 1683834 w 3657600"/>
              <a:gd name="connsiteY49" fmla="*/ 1326995 h 1375943"/>
              <a:gd name="connsiteX50" fmla="*/ 1828800 w 3657600"/>
              <a:gd name="connsiteY50" fmla="*/ 1293541 h 1375943"/>
              <a:gd name="connsiteX51" fmla="*/ 1895707 w 3657600"/>
              <a:gd name="connsiteY51" fmla="*/ 1260088 h 1375943"/>
              <a:gd name="connsiteX52" fmla="*/ 1951464 w 3657600"/>
              <a:gd name="connsiteY52" fmla="*/ 1237785 h 1375943"/>
              <a:gd name="connsiteX53" fmla="*/ 2007220 w 3657600"/>
              <a:gd name="connsiteY53" fmla="*/ 1137424 h 1375943"/>
              <a:gd name="connsiteX54" fmla="*/ 1996068 w 3657600"/>
              <a:gd name="connsiteY54" fmla="*/ 1025912 h 1375943"/>
              <a:gd name="connsiteX55" fmla="*/ 1951464 w 3657600"/>
              <a:gd name="connsiteY55" fmla="*/ 959005 h 1375943"/>
              <a:gd name="connsiteX56" fmla="*/ 1929161 w 3657600"/>
              <a:gd name="connsiteY56" fmla="*/ 903248 h 1375943"/>
              <a:gd name="connsiteX57" fmla="*/ 1962615 w 3657600"/>
              <a:gd name="connsiteY57" fmla="*/ 780585 h 1375943"/>
              <a:gd name="connsiteX58" fmla="*/ 2107581 w 3657600"/>
              <a:gd name="connsiteY58" fmla="*/ 791736 h 1375943"/>
              <a:gd name="connsiteX59" fmla="*/ 2051825 w 3657600"/>
              <a:gd name="connsiteY59" fmla="*/ 825190 h 1375943"/>
              <a:gd name="connsiteX60" fmla="*/ 1984917 w 3657600"/>
              <a:gd name="connsiteY60" fmla="*/ 836341 h 1375943"/>
              <a:gd name="connsiteX61" fmla="*/ 1918010 w 3657600"/>
              <a:gd name="connsiteY61" fmla="*/ 981307 h 1375943"/>
              <a:gd name="connsiteX62" fmla="*/ 1940312 w 3657600"/>
              <a:gd name="connsiteY62" fmla="*/ 1025912 h 1375943"/>
              <a:gd name="connsiteX63" fmla="*/ 2241395 w 3657600"/>
              <a:gd name="connsiteY63" fmla="*/ 992458 h 1375943"/>
              <a:gd name="connsiteX64" fmla="*/ 2274849 w 3657600"/>
              <a:gd name="connsiteY64" fmla="*/ 981307 h 1375943"/>
              <a:gd name="connsiteX65" fmla="*/ 2297151 w 3657600"/>
              <a:gd name="connsiteY65" fmla="*/ 947853 h 1375943"/>
              <a:gd name="connsiteX66" fmla="*/ 2319454 w 3657600"/>
              <a:gd name="connsiteY66" fmla="*/ 925551 h 1375943"/>
              <a:gd name="connsiteX67" fmla="*/ 2330605 w 3657600"/>
              <a:gd name="connsiteY67" fmla="*/ 814039 h 1375943"/>
              <a:gd name="connsiteX68" fmla="*/ 2207942 w 3657600"/>
              <a:gd name="connsiteY68" fmla="*/ 702527 h 1375943"/>
              <a:gd name="connsiteX69" fmla="*/ 2263698 w 3657600"/>
              <a:gd name="connsiteY69" fmla="*/ 747131 h 1375943"/>
              <a:gd name="connsiteX70" fmla="*/ 2297151 w 3657600"/>
              <a:gd name="connsiteY70" fmla="*/ 791736 h 1375943"/>
              <a:gd name="connsiteX71" fmla="*/ 2308303 w 3657600"/>
              <a:gd name="connsiteY71" fmla="*/ 836341 h 1375943"/>
              <a:gd name="connsiteX72" fmla="*/ 2330605 w 3657600"/>
              <a:gd name="connsiteY72" fmla="*/ 858644 h 1375943"/>
              <a:gd name="connsiteX73" fmla="*/ 2319454 w 3657600"/>
              <a:gd name="connsiteY73" fmla="*/ 769434 h 1375943"/>
              <a:gd name="connsiteX74" fmla="*/ 2297151 w 3657600"/>
              <a:gd name="connsiteY74" fmla="*/ 702527 h 1375943"/>
              <a:gd name="connsiteX75" fmla="*/ 2286000 w 3657600"/>
              <a:gd name="connsiteY75" fmla="*/ 657922 h 1375943"/>
              <a:gd name="connsiteX76" fmla="*/ 2408664 w 3657600"/>
              <a:gd name="connsiteY76" fmla="*/ 635619 h 1375943"/>
              <a:gd name="connsiteX77" fmla="*/ 2442117 w 3657600"/>
              <a:gd name="connsiteY77" fmla="*/ 624468 h 1375943"/>
              <a:gd name="connsiteX78" fmla="*/ 2475571 w 3657600"/>
              <a:gd name="connsiteY78" fmla="*/ 579863 h 1375943"/>
              <a:gd name="connsiteX79" fmla="*/ 2497873 w 3657600"/>
              <a:gd name="connsiteY79" fmla="*/ 524107 h 1375943"/>
              <a:gd name="connsiteX80" fmla="*/ 2587083 w 3657600"/>
              <a:gd name="connsiteY80" fmla="*/ 535258 h 1375943"/>
              <a:gd name="connsiteX81" fmla="*/ 2609385 w 3657600"/>
              <a:gd name="connsiteY81" fmla="*/ 557561 h 1375943"/>
              <a:gd name="connsiteX82" fmla="*/ 2653990 w 3657600"/>
              <a:gd name="connsiteY82" fmla="*/ 613317 h 1375943"/>
              <a:gd name="connsiteX83" fmla="*/ 2698595 w 3657600"/>
              <a:gd name="connsiteY83" fmla="*/ 702527 h 1375943"/>
              <a:gd name="connsiteX84" fmla="*/ 2732049 w 3657600"/>
              <a:gd name="connsiteY84" fmla="*/ 758283 h 1375943"/>
              <a:gd name="connsiteX85" fmla="*/ 2676293 w 3657600"/>
              <a:gd name="connsiteY85" fmla="*/ 624468 h 1375943"/>
              <a:gd name="connsiteX86" fmla="*/ 2665142 w 3657600"/>
              <a:gd name="connsiteY86" fmla="*/ 591014 h 1375943"/>
              <a:gd name="connsiteX87" fmla="*/ 2631688 w 3657600"/>
              <a:gd name="connsiteY87" fmla="*/ 535258 h 1375943"/>
              <a:gd name="connsiteX88" fmla="*/ 2620537 w 3657600"/>
              <a:gd name="connsiteY88" fmla="*/ 501805 h 1375943"/>
              <a:gd name="connsiteX89" fmla="*/ 2564781 w 3657600"/>
              <a:gd name="connsiteY89" fmla="*/ 479502 h 1375943"/>
              <a:gd name="connsiteX90" fmla="*/ 2497873 w 3657600"/>
              <a:gd name="connsiteY90" fmla="*/ 423746 h 1375943"/>
              <a:gd name="connsiteX91" fmla="*/ 2397512 w 3657600"/>
              <a:gd name="connsiteY91" fmla="*/ 401444 h 1375943"/>
              <a:gd name="connsiteX92" fmla="*/ 2364059 w 3657600"/>
              <a:gd name="connsiteY92" fmla="*/ 379141 h 1375943"/>
              <a:gd name="connsiteX93" fmla="*/ 2352907 w 3657600"/>
              <a:gd name="connsiteY93" fmla="*/ 245327 h 1375943"/>
              <a:gd name="connsiteX94" fmla="*/ 2386361 w 3657600"/>
              <a:gd name="connsiteY94" fmla="*/ 267629 h 1375943"/>
              <a:gd name="connsiteX95" fmla="*/ 2319454 w 3657600"/>
              <a:gd name="connsiteY95" fmla="*/ 312234 h 1375943"/>
              <a:gd name="connsiteX96" fmla="*/ 2386361 w 3657600"/>
              <a:gd name="connsiteY96" fmla="*/ 267629 h 1375943"/>
              <a:gd name="connsiteX97" fmla="*/ 2397512 w 3657600"/>
              <a:gd name="connsiteY97" fmla="*/ 323385 h 1375943"/>
              <a:gd name="connsiteX98" fmla="*/ 2408664 w 3657600"/>
              <a:gd name="connsiteY98" fmla="*/ 367990 h 1375943"/>
              <a:gd name="connsiteX99" fmla="*/ 2486722 w 3657600"/>
              <a:gd name="connsiteY99" fmla="*/ 457200 h 1375943"/>
              <a:gd name="connsiteX100" fmla="*/ 2564781 w 3657600"/>
              <a:gd name="connsiteY100" fmla="*/ 479502 h 1375943"/>
              <a:gd name="connsiteX101" fmla="*/ 2631688 w 3657600"/>
              <a:gd name="connsiteY101" fmla="*/ 557561 h 1375943"/>
              <a:gd name="connsiteX102" fmla="*/ 2698595 w 3657600"/>
              <a:gd name="connsiteY102" fmla="*/ 613317 h 1375943"/>
              <a:gd name="connsiteX103" fmla="*/ 2743200 w 3657600"/>
              <a:gd name="connsiteY103" fmla="*/ 680224 h 1375943"/>
              <a:gd name="connsiteX104" fmla="*/ 2754351 w 3657600"/>
              <a:gd name="connsiteY104" fmla="*/ 735980 h 1375943"/>
              <a:gd name="connsiteX105" fmla="*/ 2787805 w 3657600"/>
              <a:gd name="connsiteY105" fmla="*/ 747131 h 1375943"/>
              <a:gd name="connsiteX106" fmla="*/ 2932771 w 3657600"/>
              <a:gd name="connsiteY106" fmla="*/ 724829 h 1375943"/>
              <a:gd name="connsiteX107" fmla="*/ 2966225 w 3657600"/>
              <a:gd name="connsiteY107" fmla="*/ 579863 h 1375943"/>
              <a:gd name="connsiteX108" fmla="*/ 2910468 w 3657600"/>
              <a:gd name="connsiteY108" fmla="*/ 512956 h 1375943"/>
              <a:gd name="connsiteX109" fmla="*/ 2821259 w 3657600"/>
              <a:gd name="connsiteY109" fmla="*/ 446048 h 1375943"/>
              <a:gd name="connsiteX110" fmla="*/ 2642839 w 3657600"/>
              <a:gd name="connsiteY110" fmla="*/ 278780 h 1375943"/>
              <a:gd name="connsiteX111" fmla="*/ 2564781 w 3657600"/>
              <a:gd name="connsiteY111" fmla="*/ 144966 h 1375943"/>
              <a:gd name="connsiteX112" fmla="*/ 2531327 w 3657600"/>
              <a:gd name="connsiteY112" fmla="*/ 66907 h 1375943"/>
              <a:gd name="connsiteX113" fmla="*/ 2642839 w 3657600"/>
              <a:gd name="connsiteY113" fmla="*/ 178419 h 1375943"/>
              <a:gd name="connsiteX114" fmla="*/ 2698595 w 3657600"/>
              <a:gd name="connsiteY114" fmla="*/ 267629 h 1375943"/>
              <a:gd name="connsiteX115" fmla="*/ 2821259 w 3657600"/>
              <a:gd name="connsiteY115" fmla="*/ 546409 h 1375943"/>
              <a:gd name="connsiteX116" fmla="*/ 2832410 w 3657600"/>
              <a:gd name="connsiteY116" fmla="*/ 479502 h 1375943"/>
              <a:gd name="connsiteX117" fmla="*/ 2843561 w 3657600"/>
              <a:gd name="connsiteY117" fmla="*/ 379141 h 1375943"/>
              <a:gd name="connsiteX118" fmla="*/ 2865864 w 3657600"/>
              <a:gd name="connsiteY118" fmla="*/ 301083 h 1375943"/>
              <a:gd name="connsiteX119" fmla="*/ 2932771 w 3657600"/>
              <a:gd name="connsiteY119" fmla="*/ 245327 h 1375943"/>
              <a:gd name="connsiteX120" fmla="*/ 3166946 w 3657600"/>
              <a:gd name="connsiteY120" fmla="*/ 267629 h 1375943"/>
              <a:gd name="connsiteX121" fmla="*/ 3245005 w 3657600"/>
              <a:gd name="connsiteY121" fmla="*/ 301083 h 1375943"/>
              <a:gd name="connsiteX122" fmla="*/ 3267307 w 3657600"/>
              <a:gd name="connsiteY122" fmla="*/ 412595 h 1375943"/>
              <a:gd name="connsiteX123" fmla="*/ 3233854 w 3657600"/>
              <a:gd name="connsiteY123" fmla="*/ 512956 h 1375943"/>
              <a:gd name="connsiteX124" fmla="*/ 3178098 w 3657600"/>
              <a:gd name="connsiteY124" fmla="*/ 546409 h 1375943"/>
              <a:gd name="connsiteX125" fmla="*/ 2966225 w 3657600"/>
              <a:gd name="connsiteY125" fmla="*/ 568712 h 1375943"/>
              <a:gd name="connsiteX126" fmla="*/ 3077737 w 3657600"/>
              <a:gd name="connsiteY126" fmla="*/ 579863 h 1375943"/>
              <a:gd name="connsiteX127" fmla="*/ 3300761 w 3657600"/>
              <a:gd name="connsiteY127" fmla="*/ 546409 h 1375943"/>
              <a:gd name="connsiteX128" fmla="*/ 3367668 w 3657600"/>
              <a:gd name="connsiteY128" fmla="*/ 468351 h 1375943"/>
              <a:gd name="connsiteX129" fmla="*/ 3378820 w 3657600"/>
              <a:gd name="connsiteY129" fmla="*/ 401444 h 1375943"/>
              <a:gd name="connsiteX130" fmla="*/ 3401122 w 3657600"/>
              <a:gd name="connsiteY130" fmla="*/ 323385 h 1375943"/>
              <a:gd name="connsiteX131" fmla="*/ 3434576 w 3657600"/>
              <a:gd name="connsiteY131" fmla="*/ 256478 h 1375943"/>
              <a:gd name="connsiteX132" fmla="*/ 3468029 w 3657600"/>
              <a:gd name="connsiteY132" fmla="*/ 167268 h 1375943"/>
              <a:gd name="connsiteX133" fmla="*/ 3423425 w 3657600"/>
              <a:gd name="connsiteY133" fmla="*/ 66907 h 1375943"/>
              <a:gd name="connsiteX134" fmla="*/ 3401122 w 3657600"/>
              <a:gd name="connsiteY134" fmla="*/ 33453 h 1375943"/>
              <a:gd name="connsiteX135" fmla="*/ 3345366 w 3657600"/>
              <a:gd name="connsiteY135" fmla="*/ 0 h 1375943"/>
              <a:gd name="connsiteX136" fmla="*/ 3122342 w 3657600"/>
              <a:gd name="connsiteY136" fmla="*/ 78058 h 1375943"/>
              <a:gd name="connsiteX137" fmla="*/ 3111190 w 3657600"/>
              <a:gd name="connsiteY137" fmla="*/ 122663 h 1375943"/>
              <a:gd name="connsiteX138" fmla="*/ 3144644 w 3657600"/>
              <a:gd name="connsiteY138" fmla="*/ 278780 h 1375943"/>
              <a:gd name="connsiteX139" fmla="*/ 3222703 w 3657600"/>
              <a:gd name="connsiteY139" fmla="*/ 345688 h 1375943"/>
              <a:gd name="connsiteX140" fmla="*/ 3311912 w 3657600"/>
              <a:gd name="connsiteY140" fmla="*/ 367990 h 1375943"/>
              <a:gd name="connsiteX141" fmla="*/ 3546088 w 3657600"/>
              <a:gd name="connsiteY141" fmla="*/ 390292 h 1375943"/>
              <a:gd name="connsiteX142" fmla="*/ 3657600 w 3657600"/>
              <a:gd name="connsiteY142" fmla="*/ 390292 h 137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3657600" h="1375943">
                <a:moveTo>
                  <a:pt x="323385" y="1059366"/>
                </a:moveTo>
                <a:cubicBezTo>
                  <a:pt x="312249" y="1059923"/>
                  <a:pt x="96639" y="1050696"/>
                  <a:pt x="33454" y="1092819"/>
                </a:cubicBezTo>
                <a:cubicBezTo>
                  <a:pt x="17990" y="1103128"/>
                  <a:pt x="11151" y="1122556"/>
                  <a:pt x="0" y="1137424"/>
                </a:cubicBezTo>
                <a:cubicBezTo>
                  <a:pt x="3717" y="1148575"/>
                  <a:pt x="637" y="1165621"/>
                  <a:pt x="11151" y="1170878"/>
                </a:cubicBezTo>
                <a:cubicBezTo>
                  <a:pt x="92700" y="1211653"/>
                  <a:pt x="226185" y="1186435"/>
                  <a:pt x="301083" y="1182029"/>
                </a:cubicBezTo>
                <a:cubicBezTo>
                  <a:pt x="329159" y="1175010"/>
                  <a:pt x="402593" y="1155026"/>
                  <a:pt x="423746" y="1159727"/>
                </a:cubicBezTo>
                <a:cubicBezTo>
                  <a:pt x="436829" y="1162634"/>
                  <a:pt x="438615" y="1182029"/>
                  <a:pt x="446049" y="1193180"/>
                </a:cubicBezTo>
                <a:cubicBezTo>
                  <a:pt x="442332" y="1211765"/>
                  <a:pt x="445914" y="1233513"/>
                  <a:pt x="434898" y="1248936"/>
                </a:cubicBezTo>
                <a:cubicBezTo>
                  <a:pt x="425236" y="1262463"/>
                  <a:pt x="405484" y="1264488"/>
                  <a:pt x="390293" y="1271239"/>
                </a:cubicBezTo>
                <a:cubicBezTo>
                  <a:pt x="287804" y="1316790"/>
                  <a:pt x="301392" y="1297224"/>
                  <a:pt x="133815" y="1315844"/>
                </a:cubicBezTo>
                <a:cubicBezTo>
                  <a:pt x="118947" y="1319561"/>
                  <a:pt x="104171" y="1323670"/>
                  <a:pt x="89210" y="1326995"/>
                </a:cubicBezTo>
                <a:cubicBezTo>
                  <a:pt x="70708" y="1331106"/>
                  <a:pt x="14986" y="1333884"/>
                  <a:pt x="33454" y="1338146"/>
                </a:cubicBezTo>
                <a:cubicBezTo>
                  <a:pt x="99049" y="1353283"/>
                  <a:pt x="234176" y="1360448"/>
                  <a:pt x="234176" y="1360448"/>
                </a:cubicBezTo>
                <a:cubicBezTo>
                  <a:pt x="310769" y="1379597"/>
                  <a:pt x="312896" y="1386247"/>
                  <a:pt x="423746" y="1349297"/>
                </a:cubicBezTo>
                <a:cubicBezTo>
                  <a:pt x="436460" y="1345059"/>
                  <a:pt x="435327" y="1323885"/>
                  <a:pt x="446049" y="1315844"/>
                </a:cubicBezTo>
                <a:cubicBezTo>
                  <a:pt x="465997" y="1300883"/>
                  <a:pt x="490654" y="1293541"/>
                  <a:pt x="512956" y="1282390"/>
                </a:cubicBezTo>
                <a:cubicBezTo>
                  <a:pt x="535259" y="1256370"/>
                  <a:pt x="561903" y="1233517"/>
                  <a:pt x="579864" y="1204331"/>
                </a:cubicBezTo>
                <a:cubicBezTo>
                  <a:pt x="592185" y="1184310"/>
                  <a:pt x="581139" y="1147937"/>
                  <a:pt x="602166" y="1137424"/>
                </a:cubicBezTo>
                <a:cubicBezTo>
                  <a:pt x="618789" y="1129112"/>
                  <a:pt x="633629" y="1157736"/>
                  <a:pt x="646771" y="1170878"/>
                </a:cubicBezTo>
                <a:cubicBezTo>
                  <a:pt x="656248" y="1180355"/>
                  <a:pt x="662049" y="1192917"/>
                  <a:pt x="669073" y="1204331"/>
                </a:cubicBezTo>
                <a:cubicBezTo>
                  <a:pt x="691792" y="1241249"/>
                  <a:pt x="735981" y="1315844"/>
                  <a:pt x="735981" y="1315844"/>
                </a:cubicBezTo>
                <a:cubicBezTo>
                  <a:pt x="776869" y="1300976"/>
                  <a:pt x="841761" y="1311337"/>
                  <a:pt x="858644" y="1271239"/>
                </a:cubicBezTo>
                <a:cubicBezTo>
                  <a:pt x="909492" y="1150473"/>
                  <a:pt x="836241" y="1137223"/>
                  <a:pt x="802888" y="1070517"/>
                </a:cubicBezTo>
                <a:cubicBezTo>
                  <a:pt x="793936" y="1052613"/>
                  <a:pt x="788019" y="1033346"/>
                  <a:pt x="780585" y="1014761"/>
                </a:cubicBezTo>
                <a:cubicBezTo>
                  <a:pt x="784302" y="1040780"/>
                  <a:pt x="783425" y="1067884"/>
                  <a:pt x="791737" y="1092819"/>
                </a:cubicBezTo>
                <a:cubicBezTo>
                  <a:pt x="802840" y="1126127"/>
                  <a:pt x="898224" y="1246423"/>
                  <a:pt x="903249" y="1248936"/>
                </a:cubicBezTo>
                <a:lnTo>
                  <a:pt x="992459" y="1293541"/>
                </a:lnTo>
                <a:cubicBezTo>
                  <a:pt x="1011044" y="1241502"/>
                  <a:pt x="1037875" y="1191706"/>
                  <a:pt x="1048215" y="1137424"/>
                </a:cubicBezTo>
                <a:cubicBezTo>
                  <a:pt x="1053133" y="1111605"/>
                  <a:pt x="1045376" y="1084301"/>
                  <a:pt x="1037064" y="1059366"/>
                </a:cubicBezTo>
                <a:cubicBezTo>
                  <a:pt x="1020197" y="1008766"/>
                  <a:pt x="997303" y="977422"/>
                  <a:pt x="970156" y="936702"/>
                </a:cubicBezTo>
                <a:cubicBezTo>
                  <a:pt x="930710" y="818360"/>
                  <a:pt x="943619" y="870919"/>
                  <a:pt x="925551" y="780585"/>
                </a:cubicBezTo>
                <a:cubicBezTo>
                  <a:pt x="927073" y="797328"/>
                  <a:pt x="933889" y="920601"/>
                  <a:pt x="947854" y="959005"/>
                </a:cubicBezTo>
                <a:cubicBezTo>
                  <a:pt x="956375" y="982439"/>
                  <a:pt x="970156" y="1003610"/>
                  <a:pt x="981307" y="1025912"/>
                </a:cubicBezTo>
                <a:cubicBezTo>
                  <a:pt x="985024" y="1044497"/>
                  <a:pt x="983055" y="1065212"/>
                  <a:pt x="992459" y="1081668"/>
                </a:cubicBezTo>
                <a:cubicBezTo>
                  <a:pt x="1022769" y="1134710"/>
                  <a:pt x="1056198" y="1081197"/>
                  <a:pt x="1081668" y="1059366"/>
                </a:cubicBezTo>
                <a:cubicBezTo>
                  <a:pt x="1089651" y="1052524"/>
                  <a:pt x="1096537" y="1044497"/>
                  <a:pt x="1103971" y="1037063"/>
                </a:cubicBezTo>
                <a:cubicBezTo>
                  <a:pt x="1135603" y="973797"/>
                  <a:pt x="1184655" y="840061"/>
                  <a:pt x="1315844" y="1025912"/>
                </a:cubicBezTo>
                <a:cubicBezTo>
                  <a:pt x="1347711" y="1071056"/>
                  <a:pt x="1218133" y="1146067"/>
                  <a:pt x="1260088" y="1182029"/>
                </a:cubicBezTo>
                <a:cubicBezTo>
                  <a:pt x="1314006" y="1228245"/>
                  <a:pt x="1471961" y="1159727"/>
                  <a:pt x="1471961" y="1159727"/>
                </a:cubicBezTo>
                <a:cubicBezTo>
                  <a:pt x="1479395" y="1144859"/>
                  <a:pt x="1484058" y="1128244"/>
                  <a:pt x="1494264" y="1115122"/>
                </a:cubicBezTo>
                <a:cubicBezTo>
                  <a:pt x="1510401" y="1094375"/>
                  <a:pt x="1536245" y="1081751"/>
                  <a:pt x="1550020" y="1059366"/>
                </a:cubicBezTo>
                <a:cubicBezTo>
                  <a:pt x="1566665" y="1032318"/>
                  <a:pt x="1572322" y="999893"/>
                  <a:pt x="1583473" y="970156"/>
                </a:cubicBezTo>
                <a:cubicBezTo>
                  <a:pt x="1579756" y="947853"/>
                  <a:pt x="1591135" y="915790"/>
                  <a:pt x="1572322" y="903248"/>
                </a:cubicBezTo>
                <a:cubicBezTo>
                  <a:pt x="1558491" y="894027"/>
                  <a:pt x="1545243" y="931931"/>
                  <a:pt x="1550020" y="947853"/>
                </a:cubicBezTo>
                <a:cubicBezTo>
                  <a:pt x="1569127" y="1011542"/>
                  <a:pt x="1583296" y="1090316"/>
                  <a:pt x="1639229" y="1126273"/>
                </a:cubicBezTo>
                <a:cubicBezTo>
                  <a:pt x="1702075" y="1166674"/>
                  <a:pt x="1787912" y="1141141"/>
                  <a:pt x="1862254" y="1148575"/>
                </a:cubicBezTo>
                <a:cubicBezTo>
                  <a:pt x="1858537" y="1174595"/>
                  <a:pt x="1866064" y="1205024"/>
                  <a:pt x="1851103" y="1226634"/>
                </a:cubicBezTo>
                <a:cubicBezTo>
                  <a:pt x="1792208" y="1311705"/>
                  <a:pt x="1752735" y="1284713"/>
                  <a:pt x="1672683" y="1315844"/>
                </a:cubicBezTo>
                <a:cubicBezTo>
                  <a:pt x="1633951" y="1330907"/>
                  <a:pt x="1522115" y="1385802"/>
                  <a:pt x="1561171" y="1371600"/>
                </a:cubicBezTo>
                <a:cubicBezTo>
                  <a:pt x="1602059" y="1356732"/>
                  <a:pt x="1642067" y="1339177"/>
                  <a:pt x="1683834" y="1326995"/>
                </a:cubicBezTo>
                <a:cubicBezTo>
                  <a:pt x="1731442" y="1313109"/>
                  <a:pt x="1780478" y="1304692"/>
                  <a:pt x="1828800" y="1293541"/>
                </a:cubicBezTo>
                <a:cubicBezTo>
                  <a:pt x="1851102" y="1282390"/>
                  <a:pt x="1873007" y="1270406"/>
                  <a:pt x="1895707" y="1260088"/>
                </a:cubicBezTo>
                <a:cubicBezTo>
                  <a:pt x="1913930" y="1251805"/>
                  <a:pt x="1937999" y="1252597"/>
                  <a:pt x="1951464" y="1237785"/>
                </a:cubicBezTo>
                <a:cubicBezTo>
                  <a:pt x="1977207" y="1209468"/>
                  <a:pt x="1988635" y="1170878"/>
                  <a:pt x="2007220" y="1137424"/>
                </a:cubicBezTo>
                <a:cubicBezTo>
                  <a:pt x="2003503" y="1100253"/>
                  <a:pt x="2007210" y="1061568"/>
                  <a:pt x="1996068" y="1025912"/>
                </a:cubicBezTo>
                <a:cubicBezTo>
                  <a:pt x="1988073" y="1000328"/>
                  <a:pt x="1964299" y="982536"/>
                  <a:pt x="1951464" y="959005"/>
                </a:cubicBezTo>
                <a:cubicBezTo>
                  <a:pt x="1941879" y="941432"/>
                  <a:pt x="1936595" y="921834"/>
                  <a:pt x="1929161" y="903248"/>
                </a:cubicBezTo>
                <a:cubicBezTo>
                  <a:pt x="1940312" y="862360"/>
                  <a:pt x="1926676" y="803047"/>
                  <a:pt x="1962615" y="780585"/>
                </a:cubicBezTo>
                <a:cubicBezTo>
                  <a:pt x="2003713" y="754899"/>
                  <a:pt x="2064233" y="770062"/>
                  <a:pt x="2107581" y="791736"/>
                </a:cubicBezTo>
                <a:cubicBezTo>
                  <a:pt x="2126967" y="801429"/>
                  <a:pt x="2072194" y="817783"/>
                  <a:pt x="2051825" y="825190"/>
                </a:cubicBezTo>
                <a:cubicBezTo>
                  <a:pt x="2030576" y="832917"/>
                  <a:pt x="2007220" y="832624"/>
                  <a:pt x="1984917" y="836341"/>
                </a:cubicBezTo>
                <a:cubicBezTo>
                  <a:pt x="1932562" y="888696"/>
                  <a:pt x="1918010" y="887283"/>
                  <a:pt x="1918010" y="981307"/>
                </a:cubicBezTo>
                <a:cubicBezTo>
                  <a:pt x="1918010" y="997930"/>
                  <a:pt x="1932878" y="1011044"/>
                  <a:pt x="1940312" y="1025912"/>
                </a:cubicBezTo>
                <a:cubicBezTo>
                  <a:pt x="2040673" y="1014761"/>
                  <a:pt x="2141302" y="1005804"/>
                  <a:pt x="2241395" y="992458"/>
                </a:cubicBezTo>
                <a:cubicBezTo>
                  <a:pt x="2253046" y="990904"/>
                  <a:pt x="2265670" y="988650"/>
                  <a:pt x="2274849" y="981307"/>
                </a:cubicBezTo>
                <a:cubicBezTo>
                  <a:pt x="2285314" y="972935"/>
                  <a:pt x="2288779" y="958318"/>
                  <a:pt x="2297151" y="947853"/>
                </a:cubicBezTo>
                <a:cubicBezTo>
                  <a:pt x="2303719" y="939643"/>
                  <a:pt x="2312020" y="932985"/>
                  <a:pt x="2319454" y="925551"/>
                </a:cubicBezTo>
                <a:cubicBezTo>
                  <a:pt x="2323171" y="888380"/>
                  <a:pt x="2337931" y="850670"/>
                  <a:pt x="2330605" y="814039"/>
                </a:cubicBezTo>
                <a:cubicBezTo>
                  <a:pt x="2323295" y="777489"/>
                  <a:pt x="2228428" y="712771"/>
                  <a:pt x="2207942" y="702527"/>
                </a:cubicBezTo>
                <a:cubicBezTo>
                  <a:pt x="2186654" y="691882"/>
                  <a:pt x="2246868" y="730301"/>
                  <a:pt x="2263698" y="747131"/>
                </a:cubicBezTo>
                <a:cubicBezTo>
                  <a:pt x="2276840" y="760273"/>
                  <a:pt x="2286000" y="776868"/>
                  <a:pt x="2297151" y="791736"/>
                </a:cubicBezTo>
                <a:cubicBezTo>
                  <a:pt x="2300868" y="806604"/>
                  <a:pt x="2301449" y="822633"/>
                  <a:pt x="2308303" y="836341"/>
                </a:cubicBezTo>
                <a:cubicBezTo>
                  <a:pt x="2313005" y="845745"/>
                  <a:pt x="2328877" y="869014"/>
                  <a:pt x="2330605" y="858644"/>
                </a:cubicBezTo>
                <a:cubicBezTo>
                  <a:pt x="2335532" y="829084"/>
                  <a:pt x="2325733" y="798737"/>
                  <a:pt x="2319454" y="769434"/>
                </a:cubicBezTo>
                <a:cubicBezTo>
                  <a:pt x="2314528" y="746447"/>
                  <a:pt x="2303906" y="725044"/>
                  <a:pt x="2297151" y="702527"/>
                </a:cubicBezTo>
                <a:cubicBezTo>
                  <a:pt x="2292747" y="687847"/>
                  <a:pt x="2289717" y="672790"/>
                  <a:pt x="2286000" y="657922"/>
                </a:cubicBezTo>
                <a:cubicBezTo>
                  <a:pt x="2326888" y="650488"/>
                  <a:pt x="2368028" y="644327"/>
                  <a:pt x="2408664" y="635619"/>
                </a:cubicBezTo>
                <a:cubicBezTo>
                  <a:pt x="2420157" y="633156"/>
                  <a:pt x="2433087" y="631993"/>
                  <a:pt x="2442117" y="624468"/>
                </a:cubicBezTo>
                <a:cubicBezTo>
                  <a:pt x="2456395" y="612570"/>
                  <a:pt x="2466545" y="596110"/>
                  <a:pt x="2475571" y="579863"/>
                </a:cubicBezTo>
                <a:cubicBezTo>
                  <a:pt x="2485292" y="562365"/>
                  <a:pt x="2490439" y="542692"/>
                  <a:pt x="2497873" y="524107"/>
                </a:cubicBezTo>
                <a:cubicBezTo>
                  <a:pt x="2527610" y="527824"/>
                  <a:pt x="2558379" y="526647"/>
                  <a:pt x="2587083" y="535258"/>
                </a:cubicBezTo>
                <a:cubicBezTo>
                  <a:pt x="2597153" y="538279"/>
                  <a:pt x="2602543" y="549579"/>
                  <a:pt x="2609385" y="557561"/>
                </a:cubicBezTo>
                <a:cubicBezTo>
                  <a:pt x="2624874" y="575632"/>
                  <a:pt x="2639122" y="594732"/>
                  <a:pt x="2653990" y="613317"/>
                </a:cubicBezTo>
                <a:cubicBezTo>
                  <a:pt x="2676163" y="702005"/>
                  <a:pt x="2648048" y="614068"/>
                  <a:pt x="2698595" y="702527"/>
                </a:cubicBezTo>
                <a:cubicBezTo>
                  <a:pt x="2737196" y="770079"/>
                  <a:pt x="2679855" y="706089"/>
                  <a:pt x="2732049" y="758283"/>
                </a:cubicBezTo>
                <a:cubicBezTo>
                  <a:pt x="2713464" y="713678"/>
                  <a:pt x="2694239" y="669334"/>
                  <a:pt x="2676293" y="624468"/>
                </a:cubicBezTo>
                <a:cubicBezTo>
                  <a:pt x="2671928" y="613554"/>
                  <a:pt x="2670399" y="601528"/>
                  <a:pt x="2665142" y="591014"/>
                </a:cubicBezTo>
                <a:cubicBezTo>
                  <a:pt x="2655449" y="571628"/>
                  <a:pt x="2641381" y="554644"/>
                  <a:pt x="2631688" y="535258"/>
                </a:cubicBezTo>
                <a:cubicBezTo>
                  <a:pt x="2626431" y="524745"/>
                  <a:pt x="2629567" y="509330"/>
                  <a:pt x="2620537" y="501805"/>
                </a:cubicBezTo>
                <a:cubicBezTo>
                  <a:pt x="2605159" y="488990"/>
                  <a:pt x="2583366" y="486936"/>
                  <a:pt x="2564781" y="479502"/>
                </a:cubicBezTo>
                <a:cubicBezTo>
                  <a:pt x="2542478" y="460917"/>
                  <a:pt x="2522767" y="438682"/>
                  <a:pt x="2497873" y="423746"/>
                </a:cubicBezTo>
                <a:cubicBezTo>
                  <a:pt x="2489999" y="419022"/>
                  <a:pt x="2400132" y="401968"/>
                  <a:pt x="2397512" y="401444"/>
                </a:cubicBezTo>
                <a:cubicBezTo>
                  <a:pt x="2386361" y="394010"/>
                  <a:pt x="2370053" y="391128"/>
                  <a:pt x="2364059" y="379141"/>
                </a:cubicBezTo>
                <a:cubicBezTo>
                  <a:pt x="2329366" y="309754"/>
                  <a:pt x="2338658" y="302322"/>
                  <a:pt x="2352907" y="245327"/>
                </a:cubicBezTo>
                <a:cubicBezTo>
                  <a:pt x="2364058" y="252761"/>
                  <a:pt x="2386361" y="254227"/>
                  <a:pt x="2386361" y="267629"/>
                </a:cubicBezTo>
                <a:cubicBezTo>
                  <a:pt x="2386361" y="346631"/>
                  <a:pt x="2352047" y="323098"/>
                  <a:pt x="2319454" y="312234"/>
                </a:cubicBezTo>
                <a:cubicBezTo>
                  <a:pt x="2324410" y="287454"/>
                  <a:pt x="2321932" y="203200"/>
                  <a:pt x="2386361" y="267629"/>
                </a:cubicBezTo>
                <a:cubicBezTo>
                  <a:pt x="2399763" y="281031"/>
                  <a:pt x="2393400" y="304883"/>
                  <a:pt x="2397512" y="323385"/>
                </a:cubicBezTo>
                <a:cubicBezTo>
                  <a:pt x="2400837" y="338346"/>
                  <a:pt x="2402627" y="353903"/>
                  <a:pt x="2408664" y="367990"/>
                </a:cubicBezTo>
                <a:cubicBezTo>
                  <a:pt x="2420064" y="394590"/>
                  <a:pt x="2471462" y="448298"/>
                  <a:pt x="2486722" y="457200"/>
                </a:cubicBezTo>
                <a:cubicBezTo>
                  <a:pt x="2510097" y="470835"/>
                  <a:pt x="2538761" y="472068"/>
                  <a:pt x="2564781" y="479502"/>
                </a:cubicBezTo>
                <a:cubicBezTo>
                  <a:pt x="2587083" y="505522"/>
                  <a:pt x="2607456" y="533329"/>
                  <a:pt x="2631688" y="557561"/>
                </a:cubicBezTo>
                <a:cubicBezTo>
                  <a:pt x="2652216" y="578089"/>
                  <a:pt x="2679067" y="591836"/>
                  <a:pt x="2698595" y="613317"/>
                </a:cubicBezTo>
                <a:cubicBezTo>
                  <a:pt x="2716625" y="633150"/>
                  <a:pt x="2728332" y="657922"/>
                  <a:pt x="2743200" y="680224"/>
                </a:cubicBezTo>
                <a:cubicBezTo>
                  <a:pt x="2746917" y="698809"/>
                  <a:pt x="2743838" y="720210"/>
                  <a:pt x="2754351" y="735980"/>
                </a:cubicBezTo>
                <a:cubicBezTo>
                  <a:pt x="2760871" y="745760"/>
                  <a:pt x="2776073" y="747864"/>
                  <a:pt x="2787805" y="747131"/>
                </a:cubicBezTo>
                <a:cubicBezTo>
                  <a:pt x="2836600" y="744081"/>
                  <a:pt x="2884449" y="732263"/>
                  <a:pt x="2932771" y="724829"/>
                </a:cubicBezTo>
                <a:cubicBezTo>
                  <a:pt x="2943922" y="676507"/>
                  <a:pt x="2971417" y="629183"/>
                  <a:pt x="2966225" y="579863"/>
                </a:cubicBezTo>
                <a:cubicBezTo>
                  <a:pt x="2963186" y="550991"/>
                  <a:pt x="2929585" y="534804"/>
                  <a:pt x="2910468" y="512956"/>
                </a:cubicBezTo>
                <a:cubicBezTo>
                  <a:pt x="2869381" y="465999"/>
                  <a:pt x="2896486" y="511017"/>
                  <a:pt x="2821259" y="446048"/>
                </a:cubicBezTo>
                <a:cubicBezTo>
                  <a:pt x="2759561" y="392764"/>
                  <a:pt x="2683915" y="349197"/>
                  <a:pt x="2642839" y="278780"/>
                </a:cubicBezTo>
                <a:cubicBezTo>
                  <a:pt x="2616820" y="234175"/>
                  <a:pt x="2588832" y="190662"/>
                  <a:pt x="2564781" y="144966"/>
                </a:cubicBezTo>
                <a:cubicBezTo>
                  <a:pt x="2551596" y="119915"/>
                  <a:pt x="2505307" y="55756"/>
                  <a:pt x="2531327" y="66907"/>
                </a:cubicBezTo>
                <a:cubicBezTo>
                  <a:pt x="2579644" y="87614"/>
                  <a:pt x="2609186" y="138036"/>
                  <a:pt x="2642839" y="178419"/>
                </a:cubicBezTo>
                <a:cubicBezTo>
                  <a:pt x="2665288" y="205358"/>
                  <a:pt x="2681893" y="236795"/>
                  <a:pt x="2698595" y="267629"/>
                </a:cubicBezTo>
                <a:cubicBezTo>
                  <a:pt x="2789578" y="435598"/>
                  <a:pt x="2774201" y="405236"/>
                  <a:pt x="2821259" y="546409"/>
                </a:cubicBezTo>
                <a:cubicBezTo>
                  <a:pt x="2824976" y="524107"/>
                  <a:pt x="2829422" y="501914"/>
                  <a:pt x="2832410" y="479502"/>
                </a:cubicBezTo>
                <a:cubicBezTo>
                  <a:pt x="2836858" y="446138"/>
                  <a:pt x="2837358" y="412224"/>
                  <a:pt x="2843561" y="379141"/>
                </a:cubicBezTo>
                <a:cubicBezTo>
                  <a:pt x="2848548" y="352544"/>
                  <a:pt x="2850853" y="323599"/>
                  <a:pt x="2865864" y="301083"/>
                </a:cubicBezTo>
                <a:cubicBezTo>
                  <a:pt x="2881968" y="276928"/>
                  <a:pt x="2910469" y="263912"/>
                  <a:pt x="2932771" y="245327"/>
                </a:cubicBezTo>
                <a:cubicBezTo>
                  <a:pt x="3010829" y="252761"/>
                  <a:pt x="3089756" y="253845"/>
                  <a:pt x="3166946" y="267629"/>
                </a:cubicBezTo>
                <a:cubicBezTo>
                  <a:pt x="3194814" y="272605"/>
                  <a:pt x="3228891" y="277808"/>
                  <a:pt x="3245005" y="301083"/>
                </a:cubicBezTo>
                <a:cubicBezTo>
                  <a:pt x="3266582" y="332250"/>
                  <a:pt x="3259873" y="375424"/>
                  <a:pt x="3267307" y="412595"/>
                </a:cubicBezTo>
                <a:cubicBezTo>
                  <a:pt x="3256156" y="446049"/>
                  <a:pt x="3253414" y="483615"/>
                  <a:pt x="3233854" y="512956"/>
                </a:cubicBezTo>
                <a:cubicBezTo>
                  <a:pt x="3221831" y="530990"/>
                  <a:pt x="3199316" y="541989"/>
                  <a:pt x="3178098" y="546409"/>
                </a:cubicBezTo>
                <a:cubicBezTo>
                  <a:pt x="3108576" y="560893"/>
                  <a:pt x="3036849" y="561278"/>
                  <a:pt x="2966225" y="568712"/>
                </a:cubicBezTo>
                <a:cubicBezTo>
                  <a:pt x="3003396" y="572429"/>
                  <a:pt x="3040409" y="581299"/>
                  <a:pt x="3077737" y="579863"/>
                </a:cubicBezTo>
                <a:cubicBezTo>
                  <a:pt x="3192161" y="575462"/>
                  <a:pt x="3218263" y="567035"/>
                  <a:pt x="3300761" y="546409"/>
                </a:cubicBezTo>
                <a:cubicBezTo>
                  <a:pt x="3323063" y="520390"/>
                  <a:pt x="3351421" y="498524"/>
                  <a:pt x="3367668" y="468351"/>
                </a:cubicBezTo>
                <a:cubicBezTo>
                  <a:pt x="3378388" y="448444"/>
                  <a:pt x="3373736" y="423475"/>
                  <a:pt x="3378820" y="401444"/>
                </a:cubicBezTo>
                <a:cubicBezTo>
                  <a:pt x="3384905" y="375076"/>
                  <a:pt x="3391408" y="348642"/>
                  <a:pt x="3401122" y="323385"/>
                </a:cubicBezTo>
                <a:cubicBezTo>
                  <a:pt x="3410073" y="300112"/>
                  <a:pt x="3424754" y="279397"/>
                  <a:pt x="3434576" y="256478"/>
                </a:cubicBezTo>
                <a:cubicBezTo>
                  <a:pt x="3447086" y="227287"/>
                  <a:pt x="3456878" y="197005"/>
                  <a:pt x="3468029" y="167268"/>
                </a:cubicBezTo>
                <a:cubicBezTo>
                  <a:pt x="3453161" y="133814"/>
                  <a:pt x="3439797" y="99651"/>
                  <a:pt x="3423425" y="66907"/>
                </a:cubicBezTo>
                <a:cubicBezTo>
                  <a:pt x="3417431" y="54920"/>
                  <a:pt x="3411298" y="42175"/>
                  <a:pt x="3401122" y="33453"/>
                </a:cubicBezTo>
                <a:cubicBezTo>
                  <a:pt x="3384666" y="19348"/>
                  <a:pt x="3363951" y="11151"/>
                  <a:pt x="3345366" y="0"/>
                </a:cubicBezTo>
                <a:cubicBezTo>
                  <a:pt x="3200515" y="9657"/>
                  <a:pt x="3187176" y="-29997"/>
                  <a:pt x="3122342" y="78058"/>
                </a:cubicBezTo>
                <a:cubicBezTo>
                  <a:pt x="3114457" y="91200"/>
                  <a:pt x="3114907" y="107795"/>
                  <a:pt x="3111190" y="122663"/>
                </a:cubicBezTo>
                <a:cubicBezTo>
                  <a:pt x="3122341" y="174702"/>
                  <a:pt x="3120843" y="231178"/>
                  <a:pt x="3144644" y="278780"/>
                </a:cubicBezTo>
                <a:cubicBezTo>
                  <a:pt x="3159970" y="309432"/>
                  <a:pt x="3194628" y="326035"/>
                  <a:pt x="3222703" y="345688"/>
                </a:cubicBezTo>
                <a:cubicBezTo>
                  <a:pt x="3236605" y="355420"/>
                  <a:pt x="3305149" y="366487"/>
                  <a:pt x="3311912" y="367990"/>
                </a:cubicBezTo>
                <a:cubicBezTo>
                  <a:pt x="3427993" y="393785"/>
                  <a:pt x="3299642" y="381165"/>
                  <a:pt x="3546088" y="390292"/>
                </a:cubicBezTo>
                <a:cubicBezTo>
                  <a:pt x="3583233" y="391668"/>
                  <a:pt x="3620429" y="390292"/>
                  <a:pt x="3657600" y="390292"/>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753609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B26F-B372-7242-AD93-505EC5078CB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4BC29AE-D529-9447-37C0-ECD8093CA8E4}"/>
              </a:ext>
            </a:extLst>
          </p:cNvPr>
          <p:cNvSpPr>
            <a:spLocks noGrp="1"/>
          </p:cNvSpPr>
          <p:nvPr>
            <p:ph idx="1"/>
          </p:nvPr>
        </p:nvSpPr>
        <p:spPr/>
        <p:txBody>
          <a:bodyPr/>
          <a:lstStyle/>
          <a:p>
            <a:endParaRPr lang="en-GB"/>
          </a:p>
        </p:txBody>
      </p:sp>
      <p:pic>
        <p:nvPicPr>
          <p:cNvPr id="3074" name="Picture 2" descr="40 Unique Animals and Their Babies for Your Daily Dose of Cuteness ...">
            <a:extLst>
              <a:ext uri="{FF2B5EF4-FFF2-40B4-BE49-F238E27FC236}">
                <a16:creationId xmlns:a16="http://schemas.microsoft.com/office/drawing/2014/main" id="{C572C828-5D5D-32D9-E14D-A75FE361A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755"/>
          <a:stretch/>
        </p:blipFill>
        <p:spPr bwMode="auto">
          <a:xfrm>
            <a:off x="0" y="-7546"/>
            <a:ext cx="12192000" cy="68655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ndered Image">
            <a:extLst>
              <a:ext uri="{FF2B5EF4-FFF2-40B4-BE49-F238E27FC236}">
                <a16:creationId xmlns:a16="http://schemas.microsoft.com/office/drawing/2014/main" id="{A5C70BE4-D602-4DB2-D01C-063B5B950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964" y="3429000"/>
            <a:ext cx="7900724" cy="87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37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92D7"/>
        </a:solidFill>
        <a:effectLst/>
      </p:bgPr>
    </p:bg>
    <p:spTree>
      <p:nvGrpSpPr>
        <p:cNvPr id="1" name=""/>
        <p:cNvGrpSpPr/>
        <p:nvPr/>
      </p:nvGrpSpPr>
      <p:grpSpPr>
        <a:xfrm>
          <a:off x="0" y="0"/>
          <a:ext cx="0" cy="0"/>
          <a:chOff x="0" y="0"/>
          <a:chExt cx="0" cy="0"/>
        </a:xfrm>
      </p:grpSpPr>
      <p:pic>
        <p:nvPicPr>
          <p:cNvPr id="2056" name="Picture 8" descr="DaBaby proves he's one of hip-hop's most intriguing figures at sold-out ...">
            <a:extLst>
              <a:ext uri="{FF2B5EF4-FFF2-40B4-BE49-F238E27FC236}">
                <a16:creationId xmlns:a16="http://schemas.microsoft.com/office/drawing/2014/main" id="{536C0F29-10DB-0749-E285-DFC700D9E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1800" y="4226037"/>
            <a:ext cx="2331131" cy="16042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129E6A-599E-873B-E080-88F733C911FA}"/>
              </a:ext>
            </a:extLst>
          </p:cNvPr>
          <p:cNvSpPr>
            <a:spLocks noGrp="1"/>
          </p:cNvSpPr>
          <p:nvPr>
            <p:ph type="title"/>
          </p:nvPr>
        </p:nvSpPr>
        <p:spPr/>
        <p:txBody>
          <a:bodyPr/>
          <a:lstStyle/>
          <a:p>
            <a:pPr algn="ctr"/>
            <a:r>
              <a:rPr lang="en-GB" dirty="0"/>
              <a:t>What the                           is a virtual machine???</a:t>
            </a:r>
          </a:p>
        </p:txBody>
      </p:sp>
      <p:sp>
        <p:nvSpPr>
          <p:cNvPr id="3" name="Content Placeholder 2">
            <a:extLst>
              <a:ext uri="{FF2B5EF4-FFF2-40B4-BE49-F238E27FC236}">
                <a16:creationId xmlns:a16="http://schemas.microsoft.com/office/drawing/2014/main" id="{C18BAB52-CC78-776D-D209-CA9F8F998046}"/>
              </a:ext>
            </a:extLst>
          </p:cNvPr>
          <p:cNvSpPr>
            <a:spLocks noGrp="1"/>
          </p:cNvSpPr>
          <p:nvPr>
            <p:ph idx="1"/>
          </p:nvPr>
        </p:nvSpPr>
        <p:spPr>
          <a:xfrm>
            <a:off x="838200" y="1604268"/>
            <a:ext cx="10668000" cy="4351338"/>
          </a:xfrm>
        </p:spPr>
        <p:txBody>
          <a:bodyPr/>
          <a:lstStyle/>
          <a:p>
            <a:r>
              <a:rPr lang="en-GB" dirty="0"/>
              <a:t>A virtual version of a computer with it’s own operating system running on the host system</a:t>
            </a:r>
          </a:p>
          <a:p>
            <a:r>
              <a:rPr lang="en-GB" dirty="0"/>
              <a:t>Host uses a </a:t>
            </a:r>
            <a:r>
              <a:rPr lang="en-GB" dirty="0" err="1"/>
              <a:t>hypervisation</a:t>
            </a:r>
            <a:r>
              <a:rPr lang="en-GB" dirty="0"/>
              <a:t> software to contain the machine</a:t>
            </a:r>
          </a:p>
          <a:p>
            <a:r>
              <a:rPr lang="en-GB" dirty="0"/>
              <a:t>Uses the physical resources of the host computer</a:t>
            </a:r>
          </a:p>
          <a:p>
            <a:r>
              <a:rPr lang="en-GB" dirty="0"/>
              <a:t>Virtual Machine is the baby</a:t>
            </a:r>
          </a:p>
        </p:txBody>
      </p:sp>
      <p:sp>
        <p:nvSpPr>
          <p:cNvPr id="4" name="TextBox 3">
            <a:extLst>
              <a:ext uri="{FF2B5EF4-FFF2-40B4-BE49-F238E27FC236}">
                <a16:creationId xmlns:a16="http://schemas.microsoft.com/office/drawing/2014/main" id="{D5166AFB-EFAB-9720-21FF-A590BB28C625}"/>
              </a:ext>
            </a:extLst>
          </p:cNvPr>
          <p:cNvSpPr txBox="1"/>
          <p:nvPr/>
        </p:nvSpPr>
        <p:spPr>
          <a:xfrm>
            <a:off x="4876802" y="1296491"/>
            <a:ext cx="5683403" cy="307777"/>
          </a:xfrm>
          <a:prstGeom prst="rect">
            <a:avLst/>
          </a:prstGeom>
          <a:noFill/>
        </p:spPr>
        <p:txBody>
          <a:bodyPr wrap="square" rtlCol="0">
            <a:spAutoFit/>
          </a:bodyPr>
          <a:lstStyle/>
          <a:p>
            <a:r>
              <a:rPr lang="en-GB" sz="1400" dirty="0"/>
              <a:t>(No seriously, what is a virtual machine? I have no idea, please guys)</a:t>
            </a:r>
          </a:p>
        </p:txBody>
      </p:sp>
      <p:pic>
        <p:nvPicPr>
          <p:cNvPr id="2052" name="Picture 4" descr="Rendered Image">
            <a:extLst>
              <a:ext uri="{FF2B5EF4-FFF2-40B4-BE49-F238E27FC236}">
                <a16:creationId xmlns:a16="http://schemas.microsoft.com/office/drawing/2014/main" id="{31A8D903-FA6E-A46A-ECE5-BE5CE89DD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18996">
            <a:off x="2989172" y="376594"/>
            <a:ext cx="3231226" cy="1287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omen who experience high blood pressure during pregnancy are more ...">
            <a:extLst>
              <a:ext uri="{FF2B5EF4-FFF2-40B4-BE49-F238E27FC236}">
                <a16:creationId xmlns:a16="http://schemas.microsoft.com/office/drawing/2014/main" id="{C5A49A3F-2387-11D0-64E4-EB48E04F7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279" y="4001294"/>
            <a:ext cx="5169253" cy="25232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8B5C610-2102-CEE8-0DAB-E558A13D7250}"/>
                  </a:ext>
                </a:extLst>
              </p14:cNvPr>
              <p14:cNvContentPartPr/>
              <p14:nvPr/>
            </p14:nvContentPartPr>
            <p14:xfrm>
              <a:off x="3796440" y="3405840"/>
              <a:ext cx="1712880" cy="732240"/>
            </p14:xfrm>
          </p:contentPart>
        </mc:Choice>
        <mc:Fallback xmlns="">
          <p:pic>
            <p:nvPicPr>
              <p:cNvPr id="5" name="Ink 4">
                <a:extLst>
                  <a:ext uri="{FF2B5EF4-FFF2-40B4-BE49-F238E27FC236}">
                    <a16:creationId xmlns:a16="http://schemas.microsoft.com/office/drawing/2014/main" id="{C8B5C610-2102-CEE8-0DAB-E558A13D7250}"/>
                  </a:ext>
                </a:extLst>
              </p:cNvPr>
              <p:cNvPicPr/>
              <p:nvPr/>
            </p:nvPicPr>
            <p:blipFill>
              <a:blip r:embed="rId7"/>
              <a:stretch>
                <a:fillRect/>
              </a:stretch>
            </p:blipFill>
            <p:spPr>
              <a:xfrm>
                <a:off x="3790320" y="3399720"/>
                <a:ext cx="1725120" cy="744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9EFBF837-8239-66A6-E19C-1E4C5D463EAA}"/>
                  </a:ext>
                </a:extLst>
              </p14:cNvPr>
              <p14:cNvContentPartPr/>
              <p14:nvPr/>
            </p14:nvContentPartPr>
            <p14:xfrm>
              <a:off x="5624503" y="3874560"/>
              <a:ext cx="1538640" cy="469800"/>
            </p14:xfrm>
          </p:contentPart>
        </mc:Choice>
        <mc:Fallback>
          <p:pic>
            <p:nvPicPr>
              <p:cNvPr id="8" name="Ink 7">
                <a:extLst>
                  <a:ext uri="{FF2B5EF4-FFF2-40B4-BE49-F238E27FC236}">
                    <a16:creationId xmlns:a16="http://schemas.microsoft.com/office/drawing/2014/main" id="{9EFBF837-8239-66A6-E19C-1E4C5D463EAA}"/>
                  </a:ext>
                </a:extLst>
              </p:cNvPr>
              <p:cNvPicPr/>
              <p:nvPr/>
            </p:nvPicPr>
            <p:blipFill>
              <a:blip r:embed="rId9"/>
              <a:stretch>
                <a:fillRect/>
              </a:stretch>
            </p:blipFill>
            <p:spPr>
              <a:xfrm>
                <a:off x="5618383" y="3868440"/>
                <a:ext cx="1550880" cy="482040"/>
              </a:xfrm>
              <a:prstGeom prst="rect">
                <a:avLst/>
              </a:prstGeom>
            </p:spPr>
          </p:pic>
        </mc:Fallback>
      </mc:AlternateContent>
    </p:spTree>
    <p:extLst>
      <p:ext uri="{BB962C8B-B14F-4D97-AF65-F5344CB8AC3E}">
        <p14:creationId xmlns:p14="http://schemas.microsoft.com/office/powerpoint/2010/main" val="189436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anim calcmode="lin" valueType="num">
                                      <p:cBhvr>
                                        <p:cTn id="8" dur="1000" fill="hold"/>
                                        <p:tgtEl>
                                          <p:spTgt spid="2052"/>
                                        </p:tgtEl>
                                        <p:attrNameLst>
                                          <p:attrName>ppt_x</p:attrName>
                                        </p:attrNameLst>
                                      </p:cBhvr>
                                      <p:tavLst>
                                        <p:tav tm="0">
                                          <p:val>
                                            <p:strVal val="#ppt_x"/>
                                          </p:val>
                                        </p:tav>
                                        <p:tav tm="100000">
                                          <p:val>
                                            <p:strVal val="#ppt_x"/>
                                          </p:val>
                                        </p:tav>
                                      </p:tavLst>
                                    </p:anim>
                                    <p:anim calcmode="lin" valueType="num">
                                      <p:cBhvr>
                                        <p:cTn id="9"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down)">
                                      <p:cBhvr>
                                        <p:cTn id="14" dur="580">
                                          <p:stCondLst>
                                            <p:cond delay="0"/>
                                          </p:stCondLst>
                                        </p:cTn>
                                        <p:tgtEl>
                                          <p:spTgt spid="3">
                                            <p:txEl>
                                              <p:pRg st="0" end="0"/>
                                            </p:txEl>
                                          </p:spTgt>
                                        </p:tgtEl>
                                      </p:cBhvr>
                                    </p:animEffect>
                                    <p:anim calcmode="lin" valueType="num">
                                      <p:cBhvr>
                                        <p:cTn id="15"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3">
                                            <p:txEl>
                                              <p:pRg st="0" end="0"/>
                                            </p:txEl>
                                          </p:spTgt>
                                        </p:tgtEl>
                                      </p:cBhvr>
                                      <p:to x="100000" y="60000"/>
                                    </p:animScale>
                                    <p:animScale>
                                      <p:cBhvr>
                                        <p:cTn id="21" dur="166" decel="50000">
                                          <p:stCondLst>
                                            <p:cond delay="676"/>
                                          </p:stCondLst>
                                        </p:cTn>
                                        <p:tgtEl>
                                          <p:spTgt spid="3">
                                            <p:txEl>
                                              <p:pRg st="0" end="0"/>
                                            </p:txEl>
                                          </p:spTgt>
                                        </p:tgtEl>
                                      </p:cBhvr>
                                      <p:to x="100000" y="100000"/>
                                    </p:animScale>
                                    <p:animScale>
                                      <p:cBhvr>
                                        <p:cTn id="22" dur="26">
                                          <p:stCondLst>
                                            <p:cond delay="1312"/>
                                          </p:stCondLst>
                                        </p:cTn>
                                        <p:tgtEl>
                                          <p:spTgt spid="3">
                                            <p:txEl>
                                              <p:pRg st="0" end="0"/>
                                            </p:txEl>
                                          </p:spTgt>
                                        </p:tgtEl>
                                      </p:cBhvr>
                                      <p:to x="100000" y="80000"/>
                                    </p:animScale>
                                    <p:animScale>
                                      <p:cBhvr>
                                        <p:cTn id="23" dur="166" decel="50000">
                                          <p:stCondLst>
                                            <p:cond delay="1338"/>
                                          </p:stCondLst>
                                        </p:cTn>
                                        <p:tgtEl>
                                          <p:spTgt spid="3">
                                            <p:txEl>
                                              <p:pRg st="0" end="0"/>
                                            </p:txEl>
                                          </p:spTgt>
                                        </p:tgtEl>
                                      </p:cBhvr>
                                      <p:to x="100000" y="100000"/>
                                    </p:animScale>
                                    <p:animScale>
                                      <p:cBhvr>
                                        <p:cTn id="24" dur="26">
                                          <p:stCondLst>
                                            <p:cond delay="1642"/>
                                          </p:stCondLst>
                                        </p:cTn>
                                        <p:tgtEl>
                                          <p:spTgt spid="3">
                                            <p:txEl>
                                              <p:pRg st="0" end="0"/>
                                            </p:txEl>
                                          </p:spTgt>
                                        </p:tgtEl>
                                      </p:cBhvr>
                                      <p:to x="100000" y="90000"/>
                                    </p:animScale>
                                    <p:animScale>
                                      <p:cBhvr>
                                        <p:cTn id="25" dur="166" decel="50000">
                                          <p:stCondLst>
                                            <p:cond delay="1668"/>
                                          </p:stCondLst>
                                        </p:cTn>
                                        <p:tgtEl>
                                          <p:spTgt spid="3">
                                            <p:txEl>
                                              <p:pRg st="0" end="0"/>
                                            </p:txEl>
                                          </p:spTgt>
                                        </p:tgtEl>
                                      </p:cBhvr>
                                      <p:to x="100000" y="100000"/>
                                    </p:animScale>
                                    <p:animScale>
                                      <p:cBhvr>
                                        <p:cTn id="26" dur="26">
                                          <p:stCondLst>
                                            <p:cond delay="1808"/>
                                          </p:stCondLst>
                                        </p:cTn>
                                        <p:tgtEl>
                                          <p:spTgt spid="3">
                                            <p:txEl>
                                              <p:pRg st="0" end="0"/>
                                            </p:txEl>
                                          </p:spTgt>
                                        </p:tgtEl>
                                      </p:cBhvr>
                                      <p:to x="100000" y="95000"/>
                                    </p:animScale>
                                    <p:animScale>
                                      <p:cBhvr>
                                        <p:cTn id="27" dur="166" decel="50000">
                                          <p:stCondLst>
                                            <p:cond delay="1834"/>
                                          </p:stCondLst>
                                        </p:cTn>
                                        <p:tgtEl>
                                          <p:spTgt spid="3">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wipe(down)">
                                      <p:cBhvr>
                                        <p:cTn id="32" dur="580">
                                          <p:stCondLst>
                                            <p:cond delay="0"/>
                                          </p:stCondLst>
                                        </p:cTn>
                                        <p:tgtEl>
                                          <p:spTgt spid="3">
                                            <p:txEl>
                                              <p:pRg st="1" end="1"/>
                                            </p:txEl>
                                          </p:spTgt>
                                        </p:tgtEl>
                                      </p:cBhvr>
                                    </p:animEffect>
                                    <p:anim calcmode="lin" valueType="num">
                                      <p:cBhvr>
                                        <p:cTn id="33"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3">
                                            <p:txEl>
                                              <p:pRg st="1" end="1"/>
                                            </p:txEl>
                                          </p:spTgt>
                                        </p:tgtEl>
                                      </p:cBhvr>
                                      <p:to x="100000" y="60000"/>
                                    </p:animScale>
                                    <p:animScale>
                                      <p:cBhvr>
                                        <p:cTn id="39" dur="166" decel="50000">
                                          <p:stCondLst>
                                            <p:cond delay="676"/>
                                          </p:stCondLst>
                                        </p:cTn>
                                        <p:tgtEl>
                                          <p:spTgt spid="3">
                                            <p:txEl>
                                              <p:pRg st="1" end="1"/>
                                            </p:txEl>
                                          </p:spTgt>
                                        </p:tgtEl>
                                      </p:cBhvr>
                                      <p:to x="100000" y="100000"/>
                                    </p:animScale>
                                    <p:animScale>
                                      <p:cBhvr>
                                        <p:cTn id="40" dur="26">
                                          <p:stCondLst>
                                            <p:cond delay="1312"/>
                                          </p:stCondLst>
                                        </p:cTn>
                                        <p:tgtEl>
                                          <p:spTgt spid="3">
                                            <p:txEl>
                                              <p:pRg st="1" end="1"/>
                                            </p:txEl>
                                          </p:spTgt>
                                        </p:tgtEl>
                                      </p:cBhvr>
                                      <p:to x="100000" y="80000"/>
                                    </p:animScale>
                                    <p:animScale>
                                      <p:cBhvr>
                                        <p:cTn id="41" dur="166" decel="50000">
                                          <p:stCondLst>
                                            <p:cond delay="1338"/>
                                          </p:stCondLst>
                                        </p:cTn>
                                        <p:tgtEl>
                                          <p:spTgt spid="3">
                                            <p:txEl>
                                              <p:pRg st="1" end="1"/>
                                            </p:txEl>
                                          </p:spTgt>
                                        </p:tgtEl>
                                      </p:cBhvr>
                                      <p:to x="100000" y="100000"/>
                                    </p:animScale>
                                    <p:animScale>
                                      <p:cBhvr>
                                        <p:cTn id="42" dur="26">
                                          <p:stCondLst>
                                            <p:cond delay="1642"/>
                                          </p:stCondLst>
                                        </p:cTn>
                                        <p:tgtEl>
                                          <p:spTgt spid="3">
                                            <p:txEl>
                                              <p:pRg st="1" end="1"/>
                                            </p:txEl>
                                          </p:spTgt>
                                        </p:tgtEl>
                                      </p:cBhvr>
                                      <p:to x="100000" y="90000"/>
                                    </p:animScale>
                                    <p:animScale>
                                      <p:cBhvr>
                                        <p:cTn id="43" dur="166" decel="50000">
                                          <p:stCondLst>
                                            <p:cond delay="1668"/>
                                          </p:stCondLst>
                                        </p:cTn>
                                        <p:tgtEl>
                                          <p:spTgt spid="3">
                                            <p:txEl>
                                              <p:pRg st="1" end="1"/>
                                            </p:txEl>
                                          </p:spTgt>
                                        </p:tgtEl>
                                      </p:cBhvr>
                                      <p:to x="100000" y="100000"/>
                                    </p:animScale>
                                    <p:animScale>
                                      <p:cBhvr>
                                        <p:cTn id="44" dur="26">
                                          <p:stCondLst>
                                            <p:cond delay="1808"/>
                                          </p:stCondLst>
                                        </p:cTn>
                                        <p:tgtEl>
                                          <p:spTgt spid="3">
                                            <p:txEl>
                                              <p:pRg st="1" end="1"/>
                                            </p:txEl>
                                          </p:spTgt>
                                        </p:tgtEl>
                                      </p:cBhvr>
                                      <p:to x="100000" y="95000"/>
                                    </p:animScale>
                                    <p:animScale>
                                      <p:cBhvr>
                                        <p:cTn id="45" dur="166" decel="50000">
                                          <p:stCondLst>
                                            <p:cond delay="1834"/>
                                          </p:stCondLst>
                                        </p:cTn>
                                        <p:tgtEl>
                                          <p:spTgt spid="3">
                                            <p:txEl>
                                              <p:pRg st="1" end="1"/>
                                            </p:txEl>
                                          </p:spTgt>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6" presetClass="entr" presetSubtype="0" fill="hold" grpId="0" nodeType="clickEffect">
                                  <p:stCondLst>
                                    <p:cond delay="0"/>
                                  </p:stCondLst>
                                  <p:childTnLst>
                                    <p:set>
                                      <p:cBhvr>
                                        <p:cTn id="49" dur="1" fill="hold">
                                          <p:stCondLst>
                                            <p:cond delay="0"/>
                                          </p:stCondLst>
                                        </p:cTn>
                                        <p:tgtEl>
                                          <p:spTgt spid="3">
                                            <p:txEl>
                                              <p:pRg st="2" end="2"/>
                                            </p:txEl>
                                          </p:spTgt>
                                        </p:tgtEl>
                                        <p:attrNameLst>
                                          <p:attrName>style.visibility</p:attrName>
                                        </p:attrNameLst>
                                      </p:cBhvr>
                                      <p:to>
                                        <p:strVal val="visible"/>
                                      </p:to>
                                    </p:set>
                                    <p:animEffect transition="in" filter="wipe(down)">
                                      <p:cBhvr>
                                        <p:cTn id="50" dur="580">
                                          <p:stCondLst>
                                            <p:cond delay="0"/>
                                          </p:stCondLst>
                                        </p:cTn>
                                        <p:tgtEl>
                                          <p:spTgt spid="3">
                                            <p:txEl>
                                              <p:pRg st="2" end="2"/>
                                            </p:txEl>
                                          </p:spTgt>
                                        </p:tgtEl>
                                      </p:cBhvr>
                                    </p:animEffect>
                                    <p:anim calcmode="lin" valueType="num">
                                      <p:cBhvr>
                                        <p:cTn id="51"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52"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53"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54"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55"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6" dur="26">
                                          <p:stCondLst>
                                            <p:cond delay="650"/>
                                          </p:stCondLst>
                                        </p:cTn>
                                        <p:tgtEl>
                                          <p:spTgt spid="3">
                                            <p:txEl>
                                              <p:pRg st="2" end="2"/>
                                            </p:txEl>
                                          </p:spTgt>
                                        </p:tgtEl>
                                      </p:cBhvr>
                                      <p:to x="100000" y="60000"/>
                                    </p:animScale>
                                    <p:animScale>
                                      <p:cBhvr>
                                        <p:cTn id="57" dur="166" decel="50000">
                                          <p:stCondLst>
                                            <p:cond delay="676"/>
                                          </p:stCondLst>
                                        </p:cTn>
                                        <p:tgtEl>
                                          <p:spTgt spid="3">
                                            <p:txEl>
                                              <p:pRg st="2" end="2"/>
                                            </p:txEl>
                                          </p:spTgt>
                                        </p:tgtEl>
                                      </p:cBhvr>
                                      <p:to x="100000" y="100000"/>
                                    </p:animScale>
                                    <p:animScale>
                                      <p:cBhvr>
                                        <p:cTn id="58" dur="26">
                                          <p:stCondLst>
                                            <p:cond delay="1312"/>
                                          </p:stCondLst>
                                        </p:cTn>
                                        <p:tgtEl>
                                          <p:spTgt spid="3">
                                            <p:txEl>
                                              <p:pRg st="2" end="2"/>
                                            </p:txEl>
                                          </p:spTgt>
                                        </p:tgtEl>
                                      </p:cBhvr>
                                      <p:to x="100000" y="80000"/>
                                    </p:animScale>
                                    <p:animScale>
                                      <p:cBhvr>
                                        <p:cTn id="59" dur="166" decel="50000">
                                          <p:stCondLst>
                                            <p:cond delay="1338"/>
                                          </p:stCondLst>
                                        </p:cTn>
                                        <p:tgtEl>
                                          <p:spTgt spid="3">
                                            <p:txEl>
                                              <p:pRg st="2" end="2"/>
                                            </p:txEl>
                                          </p:spTgt>
                                        </p:tgtEl>
                                      </p:cBhvr>
                                      <p:to x="100000" y="100000"/>
                                    </p:animScale>
                                    <p:animScale>
                                      <p:cBhvr>
                                        <p:cTn id="60" dur="26">
                                          <p:stCondLst>
                                            <p:cond delay="1642"/>
                                          </p:stCondLst>
                                        </p:cTn>
                                        <p:tgtEl>
                                          <p:spTgt spid="3">
                                            <p:txEl>
                                              <p:pRg st="2" end="2"/>
                                            </p:txEl>
                                          </p:spTgt>
                                        </p:tgtEl>
                                      </p:cBhvr>
                                      <p:to x="100000" y="90000"/>
                                    </p:animScale>
                                    <p:animScale>
                                      <p:cBhvr>
                                        <p:cTn id="61" dur="166" decel="50000">
                                          <p:stCondLst>
                                            <p:cond delay="1668"/>
                                          </p:stCondLst>
                                        </p:cTn>
                                        <p:tgtEl>
                                          <p:spTgt spid="3">
                                            <p:txEl>
                                              <p:pRg st="2" end="2"/>
                                            </p:txEl>
                                          </p:spTgt>
                                        </p:tgtEl>
                                      </p:cBhvr>
                                      <p:to x="100000" y="100000"/>
                                    </p:animScale>
                                    <p:animScale>
                                      <p:cBhvr>
                                        <p:cTn id="62" dur="26">
                                          <p:stCondLst>
                                            <p:cond delay="1808"/>
                                          </p:stCondLst>
                                        </p:cTn>
                                        <p:tgtEl>
                                          <p:spTgt spid="3">
                                            <p:txEl>
                                              <p:pRg st="2" end="2"/>
                                            </p:txEl>
                                          </p:spTgt>
                                        </p:tgtEl>
                                      </p:cBhvr>
                                      <p:to x="100000" y="95000"/>
                                    </p:animScale>
                                    <p:animScale>
                                      <p:cBhvr>
                                        <p:cTn id="63" dur="166" decel="50000">
                                          <p:stCondLst>
                                            <p:cond delay="1834"/>
                                          </p:stCondLst>
                                        </p:cTn>
                                        <p:tgtEl>
                                          <p:spTgt spid="3">
                                            <p:txEl>
                                              <p:pRg st="2" end="2"/>
                                            </p:txEl>
                                          </p:spTgt>
                                        </p:tgtEl>
                                      </p:cBhvr>
                                      <p:to x="100000" y="100000"/>
                                    </p:animScale>
                                  </p:childTnLst>
                                </p:cTn>
                              </p:par>
                            </p:childTnLst>
                          </p:cTn>
                        </p:par>
                      </p:childTnLst>
                    </p:cTn>
                  </p:par>
                  <p:par>
                    <p:cTn id="64" fill="hold">
                      <p:stCondLst>
                        <p:cond delay="indefinite"/>
                      </p:stCondLst>
                      <p:childTnLst>
                        <p:par>
                          <p:cTn id="65" fill="hold">
                            <p:stCondLst>
                              <p:cond delay="0"/>
                            </p:stCondLst>
                            <p:childTnLst>
                              <p:par>
                                <p:cTn id="66" presetID="26" presetClass="entr" presetSubtype="0" fill="hold" grpId="0"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Effect transition="in" filter="wipe(down)">
                                      <p:cBhvr>
                                        <p:cTn id="68" dur="580">
                                          <p:stCondLst>
                                            <p:cond delay="0"/>
                                          </p:stCondLst>
                                        </p:cTn>
                                        <p:tgtEl>
                                          <p:spTgt spid="3">
                                            <p:txEl>
                                              <p:pRg st="3" end="3"/>
                                            </p:txEl>
                                          </p:spTgt>
                                        </p:tgtEl>
                                      </p:cBhvr>
                                    </p:animEffect>
                                    <p:anim calcmode="lin" valueType="num">
                                      <p:cBhvr>
                                        <p:cTn id="69"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3">
                                            <p:txEl>
                                              <p:pRg st="3" end="3"/>
                                            </p:txEl>
                                          </p:spTgt>
                                        </p:tgtEl>
                                      </p:cBhvr>
                                      <p:to x="100000" y="60000"/>
                                    </p:animScale>
                                    <p:animScale>
                                      <p:cBhvr>
                                        <p:cTn id="75" dur="166" decel="50000">
                                          <p:stCondLst>
                                            <p:cond delay="676"/>
                                          </p:stCondLst>
                                        </p:cTn>
                                        <p:tgtEl>
                                          <p:spTgt spid="3">
                                            <p:txEl>
                                              <p:pRg st="3" end="3"/>
                                            </p:txEl>
                                          </p:spTgt>
                                        </p:tgtEl>
                                      </p:cBhvr>
                                      <p:to x="100000" y="100000"/>
                                    </p:animScale>
                                    <p:animScale>
                                      <p:cBhvr>
                                        <p:cTn id="76" dur="26">
                                          <p:stCondLst>
                                            <p:cond delay="1312"/>
                                          </p:stCondLst>
                                        </p:cTn>
                                        <p:tgtEl>
                                          <p:spTgt spid="3">
                                            <p:txEl>
                                              <p:pRg st="3" end="3"/>
                                            </p:txEl>
                                          </p:spTgt>
                                        </p:tgtEl>
                                      </p:cBhvr>
                                      <p:to x="100000" y="80000"/>
                                    </p:animScale>
                                    <p:animScale>
                                      <p:cBhvr>
                                        <p:cTn id="77" dur="166" decel="50000">
                                          <p:stCondLst>
                                            <p:cond delay="1338"/>
                                          </p:stCondLst>
                                        </p:cTn>
                                        <p:tgtEl>
                                          <p:spTgt spid="3">
                                            <p:txEl>
                                              <p:pRg st="3" end="3"/>
                                            </p:txEl>
                                          </p:spTgt>
                                        </p:tgtEl>
                                      </p:cBhvr>
                                      <p:to x="100000" y="100000"/>
                                    </p:animScale>
                                    <p:animScale>
                                      <p:cBhvr>
                                        <p:cTn id="78" dur="26">
                                          <p:stCondLst>
                                            <p:cond delay="1642"/>
                                          </p:stCondLst>
                                        </p:cTn>
                                        <p:tgtEl>
                                          <p:spTgt spid="3">
                                            <p:txEl>
                                              <p:pRg st="3" end="3"/>
                                            </p:txEl>
                                          </p:spTgt>
                                        </p:tgtEl>
                                      </p:cBhvr>
                                      <p:to x="100000" y="90000"/>
                                    </p:animScale>
                                    <p:animScale>
                                      <p:cBhvr>
                                        <p:cTn id="79" dur="166" decel="50000">
                                          <p:stCondLst>
                                            <p:cond delay="1668"/>
                                          </p:stCondLst>
                                        </p:cTn>
                                        <p:tgtEl>
                                          <p:spTgt spid="3">
                                            <p:txEl>
                                              <p:pRg st="3" end="3"/>
                                            </p:txEl>
                                          </p:spTgt>
                                        </p:tgtEl>
                                      </p:cBhvr>
                                      <p:to x="100000" y="100000"/>
                                    </p:animScale>
                                    <p:animScale>
                                      <p:cBhvr>
                                        <p:cTn id="80" dur="26">
                                          <p:stCondLst>
                                            <p:cond delay="1808"/>
                                          </p:stCondLst>
                                        </p:cTn>
                                        <p:tgtEl>
                                          <p:spTgt spid="3">
                                            <p:txEl>
                                              <p:pRg st="3" end="3"/>
                                            </p:txEl>
                                          </p:spTgt>
                                        </p:tgtEl>
                                      </p:cBhvr>
                                      <p:to x="100000" y="95000"/>
                                    </p:animScale>
                                    <p:animScale>
                                      <p:cBhvr>
                                        <p:cTn id="81" dur="166" decel="50000">
                                          <p:stCondLst>
                                            <p:cond delay="1834"/>
                                          </p:stCondLst>
                                        </p:cTn>
                                        <p:tgtEl>
                                          <p:spTgt spid="3">
                                            <p:txEl>
                                              <p:pRg st="3" end="3"/>
                                            </p:txEl>
                                          </p:spTgt>
                                        </p:tgtEl>
                                      </p:cBhvr>
                                      <p:to x="100000" y="100000"/>
                                    </p:animScale>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2056"/>
                                        </p:tgtEl>
                                        <p:attrNameLst>
                                          <p:attrName>style.visibility</p:attrName>
                                        </p:attrNameLst>
                                      </p:cBhvr>
                                      <p:to>
                                        <p:strVal val="visible"/>
                                      </p:to>
                                    </p:set>
                                    <p:anim calcmode="lin" valueType="num">
                                      <p:cBhvr additive="base">
                                        <p:cTn id="86" dur="500" fill="hold"/>
                                        <p:tgtEl>
                                          <p:spTgt spid="2056"/>
                                        </p:tgtEl>
                                        <p:attrNameLst>
                                          <p:attrName>ppt_x</p:attrName>
                                        </p:attrNameLst>
                                      </p:cBhvr>
                                      <p:tavLst>
                                        <p:tav tm="0">
                                          <p:val>
                                            <p:strVal val="#ppt_x"/>
                                          </p:val>
                                        </p:tav>
                                        <p:tav tm="100000">
                                          <p:val>
                                            <p:strVal val="#ppt_x"/>
                                          </p:val>
                                        </p:tav>
                                      </p:tavLst>
                                    </p:anim>
                                    <p:anim calcmode="lin" valueType="num">
                                      <p:cBhvr additive="base">
                                        <p:cTn id="87" dur="500" fill="hold"/>
                                        <p:tgtEl>
                                          <p:spTgt spid="2056"/>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272</TotalTime>
  <Words>435</Words>
  <Application>Microsoft Office PowerPoint</Application>
  <PresentationFormat>Widescreen</PresentationFormat>
  <Paragraphs>28</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Aptos Display</vt:lpstr>
      <vt:lpstr>Arial</vt:lpstr>
      <vt:lpstr>Comic Sans MS</vt:lpstr>
      <vt:lpstr>Office Theme</vt:lpstr>
      <vt:lpstr>PowerPoint Presentation</vt:lpstr>
      <vt:lpstr>Pretty Please with a Gherkin On Top Tell Me What That Means Please (Please) </vt:lpstr>
      <vt:lpstr>PowerPoint Presentation</vt:lpstr>
      <vt:lpstr>If you Don’t Know What An Operating System Is</vt:lpstr>
      <vt:lpstr>PowerPoint Presentation</vt:lpstr>
      <vt:lpstr>Hypervisor</vt:lpstr>
      <vt:lpstr>Hypervisor Part 2 – Resource Allocation Boogaloo</vt:lpstr>
      <vt:lpstr>PowerPoint Presentation</vt:lpstr>
      <vt:lpstr>What the                           is a virtual machine???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floyd.wakefield-wallis</dc:creator>
  <cp:lastModifiedBy>floyd.wakefield-wallis</cp:lastModifiedBy>
  <cp:revision>2</cp:revision>
  <dcterms:created xsi:type="dcterms:W3CDTF">2024-10-04T10:49:50Z</dcterms:created>
  <dcterms:modified xsi:type="dcterms:W3CDTF">2024-10-07T10:50:34Z</dcterms:modified>
</cp:coreProperties>
</file>